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85" r:id="rId13"/>
  </p:sldIdLst>
  <p:sldSz cx="12192000" cy="6858000"/>
  <p:notesSz cx="7010400" cy="9296400"/>
  <p:embeddedFontLst>
    <p:embeddedFont>
      <p:font typeface="Open Sans" panose="020B0606030504020204" pitchFamily="34" charset="0"/>
      <p:regular r:id="rId15"/>
      <p:bold r:id="rId16"/>
      <p:italic r:id="rId17"/>
      <p:boldItalic r:id="rId18"/>
    </p:embeddedFont>
    <p:embeddedFont>
      <p:font typeface="Public Sans" panose="020B0604020202020204" charset="0"/>
      <p:regular r:id="rId19"/>
      <p:bold r:id="rId20"/>
      <p:italic r:id="rId21"/>
      <p:boldItalic r:id="rId22"/>
    </p:embeddedFont>
    <p:embeddedFont>
      <p:font typeface="Verdana" panose="020B060403050404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hWJBG+L03I8MeGGZIOqGUYKhae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33"/>
    <p:restoredTop sz="86395"/>
  </p:normalViewPr>
  <p:slideViewPr>
    <p:cSldViewPr snapToGrid="0">
      <p:cViewPr varScale="1">
        <p:scale>
          <a:sx n="57" d="100"/>
          <a:sy n="57" d="100"/>
        </p:scale>
        <p:origin x="724"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4pPr>
            <a:lvl5pPr marL="2286000" marR="0" lvl="4"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6" name="Google Shape;116;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0"/>
              </a:spcBef>
              <a:spcAft>
                <a:spcPts val="0"/>
              </a:spcAft>
              <a:buSzPts val="1400"/>
              <a:buNone/>
            </a:pPr>
            <a:endParaRPr/>
          </a:p>
        </p:txBody>
      </p:sp>
      <p:sp>
        <p:nvSpPr>
          <p:cNvPr id="117" name="Google Shape;117;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93" name="Google Shape;193;p10:notes"/>
          <p:cNvSpPr txBox="1">
            <a:spLocks noGrp="1"/>
          </p:cNvSpPr>
          <p:nvPr>
            <p:ph type="body" idx="1"/>
          </p:nvPr>
        </p:nvSpPr>
        <p:spPr>
          <a:xfrm>
            <a:off x="701676" y="4416425"/>
            <a:ext cx="5607000" cy="41832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endParaRPr/>
          </a:p>
        </p:txBody>
      </p:sp>
      <p:sp>
        <p:nvSpPr>
          <p:cNvPr id="194" name="Google Shape;194;p10:notes"/>
          <p:cNvSpPr txBox="1">
            <a:spLocks noGrp="1"/>
          </p:cNvSpPr>
          <p:nvPr>
            <p:ph type="sldNum" idx="12"/>
          </p:nvPr>
        </p:nvSpPr>
        <p:spPr>
          <a:xfrm>
            <a:off x="3970338" y="8829675"/>
            <a:ext cx="3038400" cy="465000"/>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1:notes"/>
          <p:cNvSpPr txBox="1">
            <a:spLocks noGrp="1"/>
          </p:cNvSpPr>
          <p:nvPr>
            <p:ph type="body" idx="1"/>
          </p:nvPr>
        </p:nvSpPr>
        <p:spPr>
          <a:xfrm>
            <a:off x="701040" y="4473893"/>
            <a:ext cx="5608200" cy="3660600"/>
          </a:xfrm>
          <a:prstGeom prst="rect">
            <a:avLst/>
          </a:prstGeom>
          <a:noFill/>
          <a:ln>
            <a:noFill/>
          </a:ln>
        </p:spPr>
        <p:txBody>
          <a:bodyPr spcFirstLastPara="1" wrap="square" lIns="93275" tIns="46625" rIns="93275" bIns="46625" anchor="t" anchorCtr="0">
            <a:noAutofit/>
          </a:bodyPr>
          <a:lstStyle/>
          <a:p>
            <a:pPr marL="0" lvl="0" indent="0" algn="l" rtl="0">
              <a:lnSpc>
                <a:spcPct val="100000"/>
              </a:lnSpc>
              <a:spcBef>
                <a:spcPts val="0"/>
              </a:spcBef>
              <a:spcAft>
                <a:spcPts val="0"/>
              </a:spcAft>
              <a:buSzPts val="1400"/>
              <a:buNone/>
            </a:pPr>
            <a:endParaRPr/>
          </a:p>
        </p:txBody>
      </p:sp>
      <p:sp>
        <p:nvSpPr>
          <p:cNvPr id="201" name="Google Shape;201;p11:notes"/>
          <p:cNvSpPr>
            <a:spLocks noGrp="1" noRot="1" noChangeAspect="1"/>
          </p:cNvSpPr>
          <p:nvPr>
            <p:ph type="sldImg" idx="2"/>
          </p:nvPr>
        </p:nvSpPr>
        <p:spPr>
          <a:xfrm>
            <a:off x="701040" y="1162050"/>
            <a:ext cx="5608200" cy="31374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15495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2: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endParaRPr/>
          </a:p>
        </p:txBody>
      </p:sp>
      <p:sp>
        <p:nvSpPr>
          <p:cNvPr id="125" name="Google Shape;125;p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notes"/>
          <p:cNvSpPr>
            <a:spLocks noGrp="1" noRot="1" noChangeAspect="1"/>
          </p:cNvSpPr>
          <p:nvPr>
            <p:ph type="sldImg" idx="2"/>
          </p:nvPr>
        </p:nvSpPr>
        <p:spPr>
          <a:xfrm>
            <a:off x="406400" y="696913"/>
            <a:ext cx="6197700" cy="34863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33" name="Google Shape;133;p3:notes"/>
          <p:cNvSpPr txBox="1">
            <a:spLocks noGrp="1"/>
          </p:cNvSpPr>
          <p:nvPr>
            <p:ph type="body" idx="1"/>
          </p:nvPr>
        </p:nvSpPr>
        <p:spPr>
          <a:xfrm>
            <a:off x="701676" y="4416425"/>
            <a:ext cx="5607000" cy="41832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Clr>
                <a:schemeClr val="dk1"/>
              </a:buClr>
              <a:buSzPts val="1400"/>
              <a:buFont typeface="Arial"/>
              <a:buNone/>
            </a:pPr>
            <a:r>
              <a:rPr lang="en-US" b="1"/>
              <a:t>Section 508 of the Rehabilitation Act of 1973 is a federal Law that states Information Technology.  In 1998, Congress amended the 1973 Rehabilitation Act to include Information Communication Technology to include people with disabilities.  The amended law strengthened Section 508, by establishing accessibility standards and requiring agencies to make their information and communication technology (ICT) accessible to people with disabilities by ensuring that the ICT meets the standards. This includes things like software as a service, web-sites, systems, hardware, keyboards, kios and one of my favorites is electronic documents. It applies to all Federal agencies when they develop, procure, maintain or use information communication technology (ICT). </a:t>
            </a:r>
            <a:endParaRPr b="1"/>
          </a:p>
          <a:p>
            <a:pPr marL="0" lvl="0" indent="0" algn="l" rtl="0">
              <a:lnSpc>
                <a:spcPct val="100000"/>
              </a:lnSpc>
              <a:spcBef>
                <a:spcPts val="480"/>
              </a:spcBef>
              <a:spcAft>
                <a:spcPts val="0"/>
              </a:spcAft>
              <a:buClr>
                <a:schemeClr val="dk1"/>
              </a:buClr>
              <a:buSzPts val="1400"/>
              <a:buFont typeface="Arial"/>
              <a:buNone/>
            </a:pPr>
            <a:endParaRPr b="1"/>
          </a:p>
          <a:p>
            <a:pPr marL="0" lvl="0" indent="0" algn="l" rtl="0">
              <a:lnSpc>
                <a:spcPct val="100000"/>
              </a:lnSpc>
              <a:spcBef>
                <a:spcPts val="480"/>
              </a:spcBef>
              <a:spcAft>
                <a:spcPts val="0"/>
              </a:spcAft>
              <a:buClr>
                <a:schemeClr val="dk1"/>
              </a:buClr>
              <a:buSzPts val="1400"/>
              <a:buFont typeface="Arial"/>
              <a:buNone/>
            </a:pPr>
            <a:r>
              <a:rPr lang="en-US" b="1"/>
              <a:t>In 2017 the 508 Standards were revised, like Chapters 1 and 2 (Appendix A), along with Chapters 3 through 7 (Appendix C), contain scoping and technical requirements for information and communication technology (ICT) to ensure accessibility and usability by individuals with disabilities. Compliance with these standards is mandatory for Federal agencies subject to Section 508 of the Rehabilitation Act of 1973, as amended (29 U.S.C. 794d).</a:t>
            </a:r>
            <a:endParaRPr b="1"/>
          </a:p>
          <a:p>
            <a:pPr marL="0" lvl="0" indent="0" algn="l" rtl="0">
              <a:lnSpc>
                <a:spcPct val="100000"/>
              </a:lnSpc>
              <a:spcBef>
                <a:spcPts val="480"/>
              </a:spcBef>
              <a:spcAft>
                <a:spcPts val="0"/>
              </a:spcAft>
              <a:buClr>
                <a:schemeClr val="dk1"/>
              </a:buClr>
              <a:buSzPts val="1400"/>
              <a:buFont typeface="Arial"/>
              <a:buNone/>
            </a:pPr>
            <a:endParaRPr b="1"/>
          </a:p>
          <a:p>
            <a:pPr marL="0" lvl="0" indent="0" algn="l" rtl="0">
              <a:lnSpc>
                <a:spcPct val="100000"/>
              </a:lnSpc>
              <a:spcBef>
                <a:spcPts val="480"/>
              </a:spcBef>
              <a:spcAft>
                <a:spcPts val="0"/>
              </a:spcAft>
              <a:buClr>
                <a:schemeClr val="dk1"/>
              </a:buClr>
              <a:buSzPts val="1400"/>
              <a:buFont typeface="Arial"/>
              <a:buNone/>
            </a:pPr>
            <a:r>
              <a:rPr lang="en-US" b="1"/>
              <a:t>Why do you think electronic documents is my favorite to mention when it comes to contracting?  </a:t>
            </a:r>
            <a:endParaRPr b="1"/>
          </a:p>
          <a:p>
            <a:pPr marL="0" lvl="0" indent="0" algn="l" rtl="0">
              <a:lnSpc>
                <a:spcPct val="100000"/>
              </a:lnSpc>
              <a:spcBef>
                <a:spcPts val="480"/>
              </a:spcBef>
              <a:spcAft>
                <a:spcPts val="0"/>
              </a:spcAft>
              <a:buClr>
                <a:schemeClr val="dk1"/>
              </a:buClr>
              <a:buSzPts val="1400"/>
              <a:buFont typeface="Arial"/>
              <a:buNone/>
            </a:pPr>
            <a:endParaRPr b="1"/>
          </a:p>
          <a:p>
            <a:pPr marL="0" lvl="0" indent="0" algn="l" rtl="0">
              <a:lnSpc>
                <a:spcPct val="100000"/>
              </a:lnSpc>
              <a:spcBef>
                <a:spcPts val="480"/>
              </a:spcBef>
              <a:spcAft>
                <a:spcPts val="0"/>
              </a:spcAft>
              <a:buSzPts val="1400"/>
              <a:buNone/>
            </a:pPr>
            <a:r>
              <a:rPr lang="en-US"/>
              <a:t>Next slide</a:t>
            </a:r>
            <a:endParaRPr/>
          </a:p>
        </p:txBody>
      </p:sp>
      <p:sp>
        <p:nvSpPr>
          <p:cNvPr id="134" name="Google Shape;134;p3:notes"/>
          <p:cNvSpPr txBox="1">
            <a:spLocks noGrp="1"/>
          </p:cNvSpPr>
          <p:nvPr>
            <p:ph type="sldNum" idx="12"/>
          </p:nvPr>
        </p:nvSpPr>
        <p:spPr>
          <a:xfrm>
            <a:off x="3970338" y="8829675"/>
            <a:ext cx="3038400" cy="465000"/>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4: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41" name="Google Shape;141;p4:notes"/>
          <p:cNvSpPr txBox="1">
            <a:spLocks noGrp="1"/>
          </p:cNvSpPr>
          <p:nvPr>
            <p:ph type="body" idx="1"/>
          </p:nvPr>
        </p:nvSpPr>
        <p:spPr>
          <a:xfrm>
            <a:off x="701040" y="4415790"/>
            <a:ext cx="5608200" cy="41835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r>
              <a:rPr lang="en-US" sz="1200" b="1"/>
              <a:t>Why does Accessibility Matter? - It is all of our responsibility to ensure 508 requirements make it into our requirements for Information Communication Technology (ICT).  </a:t>
            </a:r>
            <a:r>
              <a:rPr lang="en-US" sz="1200">
                <a:solidFill>
                  <a:srgbClr val="222222"/>
                </a:solidFill>
              </a:rPr>
              <a:t>The compliance with Section 508 falls primarily on the ordering level CO/CORs/PM’s. However I want to stress that it is everyone’s responsibility to ensure that any products/services are compliant. The other reasons 508 matters is because it is practical, reduces your workload, saves the government money, and is just the right thing to do to ensure everyone is able to their complete tasks, and are able to get the job done!</a:t>
            </a:r>
            <a:endParaRPr sz="1200">
              <a:solidFill>
                <a:srgbClr val="222222"/>
              </a:solidFill>
            </a:endParaRPr>
          </a:p>
          <a:p>
            <a:pPr marL="0" lvl="0" indent="0" algn="l" rtl="0">
              <a:lnSpc>
                <a:spcPct val="100000"/>
              </a:lnSpc>
              <a:spcBef>
                <a:spcPts val="480"/>
              </a:spcBef>
              <a:spcAft>
                <a:spcPts val="0"/>
              </a:spcAft>
              <a:buSzPts val="1400"/>
              <a:buNone/>
            </a:pPr>
            <a:endParaRPr sz="1200" b="1"/>
          </a:p>
          <a:p>
            <a:pPr marL="0" lvl="0" indent="0" algn="l" rtl="0">
              <a:lnSpc>
                <a:spcPct val="100000"/>
              </a:lnSpc>
              <a:spcBef>
                <a:spcPts val="480"/>
              </a:spcBef>
              <a:spcAft>
                <a:spcPts val="0"/>
              </a:spcAft>
              <a:buSzPts val="1400"/>
              <a:buNone/>
            </a:pPr>
            <a:r>
              <a:rPr lang="en-US" sz="1200">
                <a:solidFill>
                  <a:srgbClr val="333333"/>
                </a:solidFill>
              </a:rPr>
              <a:t>By using the ART Tool you are able to avoid and reduce the following four cost areas:</a:t>
            </a:r>
            <a:endParaRPr sz="1200">
              <a:solidFill>
                <a:srgbClr val="333333"/>
              </a:solidFill>
            </a:endParaRPr>
          </a:p>
          <a:p>
            <a:pPr marL="0" lvl="0" indent="0" algn="l" rtl="0">
              <a:lnSpc>
                <a:spcPct val="100000"/>
              </a:lnSpc>
              <a:spcBef>
                <a:spcPts val="480"/>
              </a:spcBef>
              <a:spcAft>
                <a:spcPts val="0"/>
              </a:spcAft>
              <a:buSzPts val="1400"/>
              <a:buNone/>
            </a:pPr>
            <a:endParaRPr sz="1200">
              <a:solidFill>
                <a:srgbClr val="333333"/>
              </a:solidFill>
            </a:endParaRPr>
          </a:p>
          <a:p>
            <a:pPr marL="469900" lvl="0" indent="-317500" algn="l" rtl="0">
              <a:lnSpc>
                <a:spcPct val="100000"/>
              </a:lnSpc>
              <a:spcBef>
                <a:spcPts val="480"/>
              </a:spcBef>
              <a:spcAft>
                <a:spcPts val="0"/>
              </a:spcAft>
              <a:buClr>
                <a:srgbClr val="333333"/>
              </a:buClr>
              <a:buSzPts val="1200"/>
              <a:buAutoNum type="arabicPeriod"/>
            </a:pPr>
            <a:r>
              <a:rPr lang="en-US" sz="1200">
                <a:solidFill>
                  <a:srgbClr val="333333"/>
                </a:solidFill>
              </a:rPr>
              <a:t>Remediation: 508 should be considered from the get-go, because if it’s not, remediation is then required. And unfortunately, it also increases the agency’s cost by up to 50% more than the original purchase, in order to course correct mid-project. This leads to my next point.</a:t>
            </a:r>
            <a:endParaRPr sz="1200">
              <a:solidFill>
                <a:srgbClr val="333333"/>
              </a:solidFill>
            </a:endParaRPr>
          </a:p>
          <a:p>
            <a:pPr marL="469900" lvl="0" indent="-317500" algn="l" rtl="0">
              <a:lnSpc>
                <a:spcPct val="100000"/>
              </a:lnSpc>
              <a:spcBef>
                <a:spcPts val="480"/>
              </a:spcBef>
              <a:spcAft>
                <a:spcPts val="0"/>
              </a:spcAft>
              <a:buClr>
                <a:srgbClr val="333333"/>
              </a:buClr>
              <a:buSzPts val="1200"/>
              <a:buAutoNum type="arabicPeriod"/>
            </a:pPr>
            <a:r>
              <a:rPr lang="en-US" sz="1200">
                <a:solidFill>
                  <a:srgbClr val="333333"/>
                </a:solidFill>
              </a:rPr>
              <a:t>Modification: When section 508 requirements are included from ART in the beginning the need for Modifications of contract language are reduced.  Saving you from having to spend added time and efforts on this purchase.</a:t>
            </a:r>
            <a:endParaRPr sz="1200">
              <a:solidFill>
                <a:srgbClr val="333333"/>
              </a:solidFill>
            </a:endParaRPr>
          </a:p>
          <a:p>
            <a:pPr marL="469900" lvl="0" indent="-317500" algn="l" rtl="0">
              <a:lnSpc>
                <a:spcPct val="100000"/>
              </a:lnSpc>
              <a:spcBef>
                <a:spcPts val="480"/>
              </a:spcBef>
              <a:spcAft>
                <a:spcPts val="0"/>
              </a:spcAft>
              <a:buClr>
                <a:srgbClr val="333333"/>
              </a:buClr>
              <a:buSzPts val="1200"/>
              <a:buAutoNum type="arabicPeriod"/>
            </a:pPr>
            <a:r>
              <a:rPr lang="en-US" sz="1200">
                <a:solidFill>
                  <a:srgbClr val="333333"/>
                </a:solidFill>
              </a:rPr>
              <a:t>Deliverables: Including 508 language from ART ensures that deliverables are accessible and can be used by everyone, this includes federal employees and taxpayers who need to use our ICT that we procure.</a:t>
            </a:r>
            <a:endParaRPr sz="1200">
              <a:solidFill>
                <a:srgbClr val="333333"/>
              </a:solidFill>
            </a:endParaRPr>
          </a:p>
          <a:p>
            <a:pPr marL="469900" lvl="0" indent="-317500" algn="l" rtl="0">
              <a:lnSpc>
                <a:spcPct val="100000"/>
              </a:lnSpc>
              <a:spcBef>
                <a:spcPts val="480"/>
              </a:spcBef>
              <a:spcAft>
                <a:spcPts val="0"/>
              </a:spcAft>
              <a:buClr>
                <a:srgbClr val="333333"/>
              </a:buClr>
              <a:buSzPts val="1200"/>
              <a:buAutoNum type="arabicPeriod"/>
            </a:pPr>
            <a:r>
              <a:rPr lang="en-US" sz="1200">
                <a:solidFill>
                  <a:srgbClr val="333333"/>
                </a:solidFill>
              </a:rPr>
              <a:t>Including Section 508 language provided by ART will ensure we reduce the amount of lawsuits the government receives, which also saves us money.</a:t>
            </a:r>
            <a:endParaRPr sz="1200">
              <a:solidFill>
                <a:srgbClr val="333333"/>
              </a:solidFill>
            </a:endParaRPr>
          </a:p>
          <a:p>
            <a:pPr marL="469900" lvl="0" indent="0" algn="l" rtl="0">
              <a:lnSpc>
                <a:spcPct val="100000"/>
              </a:lnSpc>
              <a:spcBef>
                <a:spcPts val="480"/>
              </a:spcBef>
              <a:spcAft>
                <a:spcPts val="0"/>
              </a:spcAft>
              <a:buSzPts val="1400"/>
              <a:buNone/>
            </a:pPr>
            <a:endParaRPr sz="1200">
              <a:solidFill>
                <a:srgbClr val="333333"/>
              </a:solidFill>
            </a:endParaRPr>
          </a:p>
          <a:p>
            <a:pPr marL="0" lvl="0" indent="0" algn="l" rtl="0">
              <a:lnSpc>
                <a:spcPct val="100000"/>
              </a:lnSpc>
              <a:spcBef>
                <a:spcPts val="480"/>
              </a:spcBef>
              <a:spcAft>
                <a:spcPts val="0"/>
              </a:spcAft>
              <a:buSzPts val="1400"/>
              <a:buNone/>
            </a:pPr>
            <a:r>
              <a:rPr lang="en-US" sz="1200"/>
              <a:t>Next Slide</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5: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5" name="Google Shape;155;p5:notes"/>
          <p:cNvSpPr txBox="1">
            <a:spLocks noGrp="1"/>
          </p:cNvSpPr>
          <p:nvPr>
            <p:ph type="body" idx="1"/>
          </p:nvPr>
        </p:nvSpPr>
        <p:spPr>
          <a:xfrm>
            <a:off x="701040" y="4415790"/>
            <a:ext cx="5608200" cy="41835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r>
              <a:rPr lang="en-US" sz="1200" b="1">
                <a:solidFill>
                  <a:srgbClr val="003C71"/>
                </a:solidFill>
              </a:rPr>
              <a:t>Your main role is to use the ART Tool:</a:t>
            </a:r>
            <a:endParaRPr sz="1200" b="1">
              <a:solidFill>
                <a:srgbClr val="003C71"/>
              </a:solidFill>
            </a:endParaRPr>
          </a:p>
          <a:p>
            <a:pPr marL="0" lvl="0" indent="0" algn="l" rtl="0">
              <a:lnSpc>
                <a:spcPct val="100000"/>
              </a:lnSpc>
              <a:spcBef>
                <a:spcPts val="480"/>
              </a:spcBef>
              <a:spcAft>
                <a:spcPts val="0"/>
              </a:spcAft>
              <a:buSzPts val="1400"/>
              <a:buNone/>
            </a:pPr>
            <a:endParaRPr sz="1200" b="1">
              <a:solidFill>
                <a:srgbClr val="003C71"/>
              </a:solidFill>
            </a:endParaRPr>
          </a:p>
          <a:p>
            <a:pPr marL="469900" lvl="0" indent="-241300" algn="l" rtl="0">
              <a:lnSpc>
                <a:spcPct val="100000"/>
              </a:lnSpc>
              <a:spcBef>
                <a:spcPts val="480"/>
              </a:spcBef>
              <a:spcAft>
                <a:spcPts val="0"/>
              </a:spcAft>
              <a:buClr>
                <a:srgbClr val="0579BD"/>
              </a:buClr>
              <a:buSzPts val="1200"/>
              <a:buNone/>
            </a:pPr>
            <a:r>
              <a:rPr lang="en-US" sz="1200" b="1">
                <a:solidFill>
                  <a:srgbClr val="003C71"/>
                </a:solidFill>
              </a:rPr>
              <a:t>Ensure Section 508 standards are considered in the acquisition planning documents and procurement requirements for ICT and that deliverables meet accessibility standards</a:t>
            </a:r>
            <a:endParaRPr sz="1200" b="1">
              <a:solidFill>
                <a:srgbClr val="003C71"/>
              </a:solidFill>
            </a:endParaRPr>
          </a:p>
          <a:p>
            <a:pPr marL="927100" lvl="0" indent="0" algn="l" rtl="0">
              <a:lnSpc>
                <a:spcPct val="100000"/>
              </a:lnSpc>
              <a:spcBef>
                <a:spcPts val="480"/>
              </a:spcBef>
              <a:spcAft>
                <a:spcPts val="0"/>
              </a:spcAft>
              <a:buSzPts val="1400"/>
              <a:buNone/>
            </a:pPr>
            <a:endParaRPr sz="1200" b="1">
              <a:solidFill>
                <a:srgbClr val="003C71"/>
              </a:solidFill>
            </a:endParaRPr>
          </a:p>
          <a:p>
            <a:pPr marL="469900" lvl="0" indent="-241300" algn="l" rtl="0">
              <a:lnSpc>
                <a:spcPct val="100000"/>
              </a:lnSpc>
              <a:spcBef>
                <a:spcPts val="480"/>
              </a:spcBef>
              <a:spcAft>
                <a:spcPts val="0"/>
              </a:spcAft>
              <a:buClr>
                <a:srgbClr val="0579BD"/>
              </a:buClr>
              <a:buSzPts val="1200"/>
              <a:buNone/>
            </a:pPr>
            <a:r>
              <a:rPr lang="en-US" sz="1200" b="1">
                <a:solidFill>
                  <a:srgbClr val="003C71"/>
                </a:solidFill>
              </a:rPr>
              <a:t>Include appropriate Section 508 accessibility standards in requirements and acquisition planning documents and agreements</a:t>
            </a:r>
            <a:endParaRPr sz="1200" b="1">
              <a:solidFill>
                <a:srgbClr val="003C71"/>
              </a:solidFill>
            </a:endParaRPr>
          </a:p>
          <a:p>
            <a:pPr marL="0" lvl="0" indent="0" algn="l" rtl="0">
              <a:lnSpc>
                <a:spcPct val="100000"/>
              </a:lnSpc>
              <a:spcBef>
                <a:spcPts val="480"/>
              </a:spcBef>
              <a:spcAft>
                <a:spcPts val="0"/>
              </a:spcAft>
              <a:buSzPts val="1400"/>
              <a:buNone/>
            </a:pPr>
            <a:endParaRPr/>
          </a:p>
          <a:p>
            <a:pPr marL="0" lvl="0" indent="0" algn="l" rtl="0">
              <a:lnSpc>
                <a:spcPct val="100000"/>
              </a:lnSpc>
              <a:spcBef>
                <a:spcPts val="480"/>
              </a:spcBef>
              <a:spcAft>
                <a:spcPts val="0"/>
              </a:spcAft>
              <a:buSzPts val="1400"/>
              <a:buNone/>
            </a:pPr>
            <a:r>
              <a:rPr lang="en-US"/>
              <a:t>Next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6: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endParaRPr/>
          </a:p>
        </p:txBody>
      </p:sp>
      <p:sp>
        <p:nvSpPr>
          <p:cNvPr id="162" name="Google Shape;162;p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68" name="Google Shape;168;p7:notes"/>
          <p:cNvSpPr txBox="1">
            <a:spLocks noGrp="1"/>
          </p:cNvSpPr>
          <p:nvPr>
            <p:ph type="body" idx="1"/>
          </p:nvPr>
        </p:nvSpPr>
        <p:spPr>
          <a:xfrm>
            <a:off x="701676" y="4416425"/>
            <a:ext cx="5607000" cy="41832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Clr>
                <a:schemeClr val="dk1"/>
              </a:buClr>
              <a:buSzPts val="1100"/>
              <a:buFont typeface="Arial"/>
              <a:buNone/>
            </a:pPr>
            <a:r>
              <a:rPr lang="en-US" b="1"/>
              <a:t>SPEAKER</a:t>
            </a:r>
            <a:r>
              <a:rPr lang="en-US"/>
              <a:t>: What is ART?</a:t>
            </a:r>
            <a:endParaRPr/>
          </a:p>
          <a:p>
            <a:pPr marL="0" lvl="0" indent="0" algn="l" rtl="0">
              <a:lnSpc>
                <a:spcPct val="100000"/>
              </a:lnSpc>
              <a:spcBef>
                <a:spcPts val="480"/>
              </a:spcBef>
              <a:spcAft>
                <a:spcPts val="0"/>
              </a:spcAft>
              <a:buClr>
                <a:schemeClr val="dk1"/>
              </a:buClr>
              <a:buSzPts val="1100"/>
              <a:buFont typeface="Arial"/>
              <a:buNone/>
            </a:pPr>
            <a:endParaRPr sz="1200"/>
          </a:p>
          <a:p>
            <a:pPr marL="0" lvl="0" indent="0" algn="l" rtl="0">
              <a:lnSpc>
                <a:spcPct val="115000"/>
              </a:lnSpc>
              <a:spcBef>
                <a:spcPts val="480"/>
              </a:spcBef>
              <a:spcAft>
                <a:spcPts val="0"/>
              </a:spcAft>
              <a:buClr>
                <a:schemeClr val="dk1"/>
              </a:buClr>
              <a:buSzPts val="1100"/>
              <a:buFont typeface="Arial"/>
              <a:buNone/>
            </a:pPr>
            <a:r>
              <a:rPr lang="en-US" sz="1200"/>
              <a:t>The acronym stands for Accessibility Requirements Tool. ART is a multifaceted, step-by-step tool that offers interactive, step-by-step guidance on how to determine applicable accessibility requirements to then incorporate in your procurement documents, and be used for all in-house IT development. </a:t>
            </a:r>
            <a:endParaRPr sz="1200"/>
          </a:p>
          <a:p>
            <a:pPr marL="0" lvl="0" indent="0" algn="l" rtl="0">
              <a:lnSpc>
                <a:spcPct val="115000"/>
              </a:lnSpc>
              <a:spcBef>
                <a:spcPts val="480"/>
              </a:spcBef>
              <a:spcAft>
                <a:spcPts val="0"/>
              </a:spcAft>
              <a:buClr>
                <a:schemeClr val="dk1"/>
              </a:buClr>
              <a:buSzPts val="1100"/>
              <a:buFont typeface="Arial"/>
              <a:buNone/>
            </a:pPr>
            <a:r>
              <a:rPr lang="en-US" sz="1200"/>
              <a:t> </a:t>
            </a:r>
            <a:endParaRPr sz="1200"/>
          </a:p>
          <a:p>
            <a:pPr marL="0" lvl="0" indent="0" algn="l" rtl="0">
              <a:lnSpc>
                <a:spcPct val="115000"/>
              </a:lnSpc>
              <a:spcBef>
                <a:spcPts val="480"/>
              </a:spcBef>
              <a:spcAft>
                <a:spcPts val="0"/>
              </a:spcAft>
              <a:buClr>
                <a:schemeClr val="dk1"/>
              </a:buClr>
              <a:buSzPts val="1100"/>
              <a:buFont typeface="Arial"/>
              <a:buNone/>
            </a:pPr>
            <a:endParaRPr sz="1200"/>
          </a:p>
          <a:p>
            <a:pPr marL="0" lvl="0" indent="0" algn="l" rtl="0">
              <a:lnSpc>
                <a:spcPct val="115000"/>
              </a:lnSpc>
              <a:spcBef>
                <a:spcPts val="480"/>
              </a:spcBef>
              <a:spcAft>
                <a:spcPts val="0"/>
              </a:spcAft>
              <a:buClr>
                <a:schemeClr val="dk1"/>
              </a:buClr>
              <a:buSzPts val="1100"/>
              <a:buFont typeface="Arial"/>
              <a:buNone/>
            </a:pPr>
            <a:r>
              <a:rPr lang="en-US" sz="1200" b="1"/>
              <a:t>A few of the goals for this tool when it was developed were to </a:t>
            </a:r>
            <a:endParaRPr sz="1200" b="1"/>
          </a:p>
          <a:p>
            <a:pPr marL="469900" lvl="0" indent="-317500" algn="l" rtl="0">
              <a:lnSpc>
                <a:spcPct val="115000"/>
              </a:lnSpc>
              <a:spcBef>
                <a:spcPts val="1000"/>
              </a:spcBef>
              <a:spcAft>
                <a:spcPts val="0"/>
              </a:spcAft>
              <a:buClr>
                <a:schemeClr val="dk1"/>
              </a:buClr>
              <a:buSzPts val="1200"/>
              <a:buChar char="●"/>
            </a:pPr>
            <a:r>
              <a:rPr lang="en-US" sz="1200"/>
              <a:t>Assist with ensuring information communication technology (ICT) purchases are accessible from the start by providing an easy step by step tool to develop  Section 508 requirements</a:t>
            </a:r>
            <a:endParaRPr sz="1200"/>
          </a:p>
          <a:p>
            <a:pPr marL="469900" lvl="0" indent="-317500" algn="l" rtl="0">
              <a:lnSpc>
                <a:spcPct val="115000"/>
              </a:lnSpc>
              <a:spcBef>
                <a:spcPts val="480"/>
              </a:spcBef>
              <a:spcAft>
                <a:spcPts val="0"/>
              </a:spcAft>
              <a:buClr>
                <a:schemeClr val="dk1"/>
              </a:buClr>
              <a:buSzPts val="1200"/>
              <a:buChar char="●"/>
            </a:pPr>
            <a:r>
              <a:rPr lang="en-US" sz="1200"/>
              <a:t>This tool also provides the necessary technical criteria in an exportable report format  word docx</a:t>
            </a:r>
            <a:endParaRPr sz="1200"/>
          </a:p>
          <a:p>
            <a:pPr marL="469900" lvl="0" indent="-317500" algn="l" rtl="0">
              <a:lnSpc>
                <a:spcPct val="115000"/>
              </a:lnSpc>
              <a:spcBef>
                <a:spcPts val="480"/>
              </a:spcBef>
              <a:spcAft>
                <a:spcPts val="0"/>
              </a:spcAft>
              <a:buClr>
                <a:schemeClr val="dk1"/>
              </a:buClr>
              <a:buSzPts val="1200"/>
              <a:buFont typeface="Verdana"/>
              <a:buChar char="●"/>
            </a:pPr>
            <a:r>
              <a:rPr lang="en-US" sz="1200"/>
              <a:t>The ability to save progress mid-review, and continue the review later by uploading the saved, json file that allows you to return to the tool where you left off</a:t>
            </a:r>
            <a:endParaRPr sz="1200"/>
          </a:p>
          <a:p>
            <a:pPr marL="0" lvl="0" indent="0" algn="l" rtl="0">
              <a:lnSpc>
                <a:spcPct val="115000"/>
              </a:lnSpc>
              <a:spcBef>
                <a:spcPts val="480"/>
              </a:spcBef>
              <a:spcAft>
                <a:spcPts val="0"/>
              </a:spcAft>
              <a:buClr>
                <a:schemeClr val="dk1"/>
              </a:buClr>
              <a:buSzPts val="1100"/>
              <a:buFont typeface="Arial"/>
              <a:buNone/>
            </a:pPr>
            <a:endParaRPr sz="1200"/>
          </a:p>
          <a:p>
            <a:pPr marL="0" lvl="0" indent="0" algn="l" rtl="0">
              <a:lnSpc>
                <a:spcPct val="115000"/>
              </a:lnSpc>
              <a:spcBef>
                <a:spcPts val="480"/>
              </a:spcBef>
              <a:spcAft>
                <a:spcPts val="0"/>
              </a:spcAft>
              <a:buClr>
                <a:schemeClr val="dk1"/>
              </a:buClr>
              <a:buSzPts val="1100"/>
              <a:buFont typeface="Arial"/>
              <a:buNone/>
            </a:pPr>
            <a:r>
              <a:rPr lang="en-US" sz="1200" b="1"/>
              <a:t>ART’s Role in the acquisition process</a:t>
            </a:r>
            <a:endParaRPr sz="1200" b="1"/>
          </a:p>
          <a:p>
            <a:pPr marL="0" lvl="0" indent="0" algn="l" rtl="0">
              <a:lnSpc>
                <a:spcPct val="115000"/>
              </a:lnSpc>
              <a:spcBef>
                <a:spcPts val="480"/>
              </a:spcBef>
              <a:spcAft>
                <a:spcPts val="0"/>
              </a:spcAft>
              <a:buClr>
                <a:schemeClr val="dk1"/>
              </a:buClr>
              <a:buSzPts val="1100"/>
              <a:buFont typeface="Arial"/>
              <a:buNone/>
            </a:pPr>
            <a:endParaRPr sz="1200" b="1"/>
          </a:p>
          <a:p>
            <a:pPr marL="469900" lvl="0" indent="-241300" algn="l" rtl="0">
              <a:lnSpc>
                <a:spcPct val="115000"/>
              </a:lnSpc>
              <a:spcBef>
                <a:spcPts val="480"/>
              </a:spcBef>
              <a:spcAft>
                <a:spcPts val="0"/>
              </a:spcAft>
              <a:buClr>
                <a:schemeClr val="dk1"/>
              </a:buClr>
              <a:buSzPts val="1000"/>
              <a:buFont typeface="Verdana"/>
              <a:buNone/>
            </a:pPr>
            <a:r>
              <a:rPr lang="en-US" sz="1200"/>
              <a:t>Provide accurate section 508 requirements for the user to be included in their solicitation</a:t>
            </a:r>
            <a:endParaRPr sz="1200"/>
          </a:p>
          <a:p>
            <a:pPr marL="469900" lvl="0" indent="-241300" algn="l" rtl="0">
              <a:lnSpc>
                <a:spcPct val="115000"/>
              </a:lnSpc>
              <a:spcBef>
                <a:spcPts val="480"/>
              </a:spcBef>
              <a:spcAft>
                <a:spcPts val="0"/>
              </a:spcAft>
              <a:buClr>
                <a:schemeClr val="dk1"/>
              </a:buClr>
              <a:buSzPts val="1000"/>
              <a:buFont typeface="Verdana"/>
              <a:buNone/>
            </a:pPr>
            <a:r>
              <a:rPr lang="en-US" sz="1200"/>
              <a:t>Reduce remediation, modification and lawsuits</a:t>
            </a:r>
            <a:endParaRPr sz="1200"/>
          </a:p>
          <a:p>
            <a:pPr marL="469900" lvl="0" indent="-241300" algn="l" rtl="0">
              <a:lnSpc>
                <a:spcPct val="115000"/>
              </a:lnSpc>
              <a:spcBef>
                <a:spcPts val="480"/>
              </a:spcBef>
              <a:spcAft>
                <a:spcPts val="0"/>
              </a:spcAft>
              <a:buClr>
                <a:schemeClr val="dk1"/>
              </a:buClr>
              <a:buSzPts val="1000"/>
              <a:buFont typeface="Verdana"/>
              <a:buNone/>
            </a:pPr>
            <a:r>
              <a:rPr lang="en-US" sz="1200"/>
              <a:t>Provide a standardized option for agencies to ensure everyone is generated the section 508 requirements</a:t>
            </a:r>
            <a:endParaRPr/>
          </a:p>
        </p:txBody>
      </p:sp>
      <p:sp>
        <p:nvSpPr>
          <p:cNvPr id="169" name="Google Shape;169;p7:notes"/>
          <p:cNvSpPr txBox="1">
            <a:spLocks noGrp="1"/>
          </p:cNvSpPr>
          <p:nvPr>
            <p:ph type="sldNum" idx="12"/>
          </p:nvPr>
        </p:nvSpPr>
        <p:spPr>
          <a:xfrm>
            <a:off x="3970338" y="8829675"/>
            <a:ext cx="3038400" cy="465000"/>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77" name="Google Shape;177;p8:notes"/>
          <p:cNvSpPr txBox="1">
            <a:spLocks noGrp="1"/>
          </p:cNvSpPr>
          <p:nvPr>
            <p:ph type="body" idx="1"/>
          </p:nvPr>
        </p:nvSpPr>
        <p:spPr>
          <a:xfrm>
            <a:off x="701040" y="4415790"/>
            <a:ext cx="5608200" cy="41835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r>
              <a:rPr lang="en-US" b="1"/>
              <a:t>SPEAKER: </a:t>
            </a:r>
            <a:r>
              <a:rPr lang="en-US">
                <a:solidFill>
                  <a:schemeClr val="dk1"/>
                </a:solidFill>
              </a:rPr>
              <a:t>Some of the enhancements include…</a:t>
            </a:r>
            <a:endParaRPr b="1"/>
          </a:p>
          <a:p>
            <a:pPr marL="0" lvl="0" indent="0" algn="l" rtl="0">
              <a:lnSpc>
                <a:spcPct val="100000"/>
              </a:lnSpc>
              <a:spcBef>
                <a:spcPts val="480"/>
              </a:spcBef>
              <a:spcAft>
                <a:spcPts val="0"/>
              </a:spcAft>
              <a:buSzPts val="1400"/>
              <a:buNone/>
            </a:pPr>
            <a:endParaRPr/>
          </a:p>
          <a:p>
            <a:pPr marL="0" lvl="0" indent="0" algn="l" rtl="0">
              <a:lnSpc>
                <a:spcPct val="100000"/>
              </a:lnSpc>
              <a:spcBef>
                <a:spcPts val="480"/>
              </a:spcBef>
              <a:spcAft>
                <a:spcPts val="0"/>
              </a:spcAft>
              <a:buClr>
                <a:srgbClr val="000000"/>
              </a:buClr>
              <a:buSzPts val="1100"/>
              <a:buFont typeface="Arial"/>
              <a:buNone/>
            </a:pPr>
            <a:r>
              <a:rPr lang="en-US"/>
              <a:t>Next Slide</a:t>
            </a:r>
            <a:endParaRPr/>
          </a:p>
          <a:p>
            <a:pPr marL="0" lvl="0" indent="0" algn="l" rtl="0">
              <a:lnSpc>
                <a:spcPct val="100000"/>
              </a:lnSpc>
              <a:spcBef>
                <a:spcPts val="48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9: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4" name="Google Shape;184;p9:notes"/>
          <p:cNvSpPr txBox="1">
            <a:spLocks noGrp="1"/>
          </p:cNvSpPr>
          <p:nvPr>
            <p:ph type="body" idx="1"/>
          </p:nvPr>
        </p:nvSpPr>
        <p:spPr>
          <a:xfrm>
            <a:off x="701040" y="4415790"/>
            <a:ext cx="5608200" cy="4183500"/>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480"/>
              </a:spcBef>
              <a:spcAft>
                <a:spcPts val="0"/>
              </a:spcAft>
              <a:buSzPts val="1400"/>
              <a:buNone/>
            </a:pPr>
            <a:r>
              <a:rPr lang="en-US" b="1"/>
              <a:t>SPEAKER:</a:t>
            </a:r>
            <a:endParaRPr b="1"/>
          </a:p>
          <a:p>
            <a:pPr marL="0" lvl="0" indent="0" algn="l" rtl="0">
              <a:lnSpc>
                <a:spcPct val="100000"/>
              </a:lnSpc>
              <a:spcBef>
                <a:spcPts val="480"/>
              </a:spcBef>
              <a:spcAft>
                <a:spcPts val="0"/>
              </a:spcAft>
              <a:buClr>
                <a:srgbClr val="000000"/>
              </a:buClr>
              <a:buSzPts val="1100"/>
              <a:buFont typeface="Arial"/>
              <a:buNone/>
            </a:pPr>
            <a:endParaRPr b="1"/>
          </a:p>
          <a:p>
            <a:pPr marL="0" lvl="0" indent="0" algn="l" rtl="0">
              <a:lnSpc>
                <a:spcPct val="100000"/>
              </a:lnSpc>
              <a:spcBef>
                <a:spcPts val="480"/>
              </a:spcBef>
              <a:spcAft>
                <a:spcPts val="0"/>
              </a:spcAft>
              <a:buClr>
                <a:srgbClr val="000000"/>
              </a:buClr>
              <a:buSzPts val="1100"/>
              <a:buFont typeface="Arial"/>
              <a:buNone/>
            </a:pPr>
            <a:r>
              <a:rPr lang="en-US" b="1"/>
              <a:t>I will demonstrate three different ICT scenarios and how to use ART for each scenario.</a:t>
            </a:r>
            <a:endParaRPr b="1"/>
          </a:p>
          <a:p>
            <a:pPr marL="0" lvl="0" indent="0" algn="l" rtl="0">
              <a:lnSpc>
                <a:spcPct val="100000"/>
              </a:lnSpc>
              <a:spcBef>
                <a:spcPts val="480"/>
              </a:spcBef>
              <a:spcAft>
                <a:spcPts val="0"/>
              </a:spcAft>
              <a:buClr>
                <a:srgbClr val="000000"/>
              </a:buClr>
              <a:buSzPts val="1100"/>
              <a:buFont typeface="Arial"/>
              <a:buNone/>
            </a:pPr>
            <a:endParaRPr b="1"/>
          </a:p>
          <a:p>
            <a:pPr marL="0" lvl="0" indent="0" algn="l" rtl="0">
              <a:lnSpc>
                <a:spcPct val="100000"/>
              </a:lnSpc>
              <a:spcBef>
                <a:spcPts val="480"/>
              </a:spcBef>
              <a:spcAft>
                <a:spcPts val="0"/>
              </a:spcAft>
              <a:buClr>
                <a:srgbClr val="000000"/>
              </a:buClr>
              <a:buSzPts val="1100"/>
              <a:buFont typeface="Arial"/>
              <a:buNone/>
            </a:pPr>
            <a:r>
              <a:rPr lang="en-US" b="1"/>
              <a:t>Scenario 1: Adobe Visual Studio (software and also electronic content)</a:t>
            </a:r>
            <a:endParaRPr b="1"/>
          </a:p>
          <a:p>
            <a:pPr marL="0" lvl="0" indent="0" algn="l" rtl="0">
              <a:lnSpc>
                <a:spcPct val="100000"/>
              </a:lnSpc>
              <a:spcBef>
                <a:spcPts val="480"/>
              </a:spcBef>
              <a:spcAft>
                <a:spcPts val="0"/>
              </a:spcAft>
              <a:buClr>
                <a:srgbClr val="000000"/>
              </a:buClr>
              <a:buSzPts val="1100"/>
              <a:buFont typeface="Arial"/>
              <a:buNone/>
            </a:pPr>
            <a:r>
              <a:rPr lang="en-US" b="1"/>
              <a:t>Scenario 2: Kiosk (Hardware and includes software that does not need internet access)</a:t>
            </a:r>
            <a:endParaRPr b="1"/>
          </a:p>
          <a:p>
            <a:pPr marL="0" lvl="0" indent="0" algn="l" rtl="0">
              <a:lnSpc>
                <a:spcPct val="100000"/>
              </a:lnSpc>
              <a:spcBef>
                <a:spcPts val="480"/>
              </a:spcBef>
              <a:spcAft>
                <a:spcPts val="0"/>
              </a:spcAft>
              <a:buClr>
                <a:srgbClr val="000000"/>
              </a:buClr>
              <a:buSzPts val="1100"/>
              <a:buFont typeface="Arial"/>
              <a:buNone/>
            </a:pPr>
            <a:r>
              <a:rPr lang="en-US" b="1"/>
              <a:t>Scenario 3: Server (Hardware that requires physical installation)</a:t>
            </a:r>
            <a:endParaRPr b="1"/>
          </a:p>
          <a:p>
            <a:pPr marL="0" lvl="0" indent="0" algn="l" rtl="0">
              <a:lnSpc>
                <a:spcPct val="100000"/>
              </a:lnSpc>
              <a:spcBef>
                <a:spcPts val="48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rk 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3"/>
          <p:cNvSpPr txBox="1">
            <a:spLocks noGrp="1"/>
          </p:cNvSpPr>
          <p:nvPr>
            <p:ph type="ctrTitle"/>
          </p:nvPr>
        </p:nvSpPr>
        <p:spPr>
          <a:xfrm>
            <a:off x="4611188" y="1122363"/>
            <a:ext cx="7027800" cy="2387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3"/>
          <p:cNvSpPr txBox="1">
            <a:spLocks noGrp="1"/>
          </p:cNvSpPr>
          <p:nvPr>
            <p:ph type="subTitle" idx="1"/>
          </p:nvPr>
        </p:nvSpPr>
        <p:spPr>
          <a:xfrm>
            <a:off x="4611188" y="3602038"/>
            <a:ext cx="7027800" cy="16557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1000"/>
              </a:spcBef>
              <a:spcAft>
                <a:spcPts val="0"/>
              </a:spcAft>
              <a:buClr>
                <a:schemeClr val="lt1"/>
              </a:buClr>
              <a:buSzPts val="3200"/>
              <a:buNone/>
              <a:defRPr sz="3200"/>
            </a:lvl1pPr>
            <a:lvl2pPr lvl="1" algn="ctr">
              <a:lnSpc>
                <a:spcPct val="100000"/>
              </a:lnSpc>
              <a:spcBef>
                <a:spcPts val="500"/>
              </a:spcBef>
              <a:spcAft>
                <a:spcPts val="0"/>
              </a:spcAft>
              <a:buClr>
                <a:schemeClr val="lt1"/>
              </a:buClr>
              <a:buSzPts val="2000"/>
              <a:buNone/>
              <a:defRPr sz="2000"/>
            </a:lvl2pPr>
            <a:lvl3pPr lvl="2" algn="ctr">
              <a:lnSpc>
                <a:spcPct val="100000"/>
              </a:lnSpc>
              <a:spcBef>
                <a:spcPts val="500"/>
              </a:spcBef>
              <a:spcAft>
                <a:spcPts val="0"/>
              </a:spcAft>
              <a:buClr>
                <a:schemeClr val="lt1"/>
              </a:buClr>
              <a:buSzPts val="1800"/>
              <a:buNone/>
              <a:defRPr sz="1800"/>
            </a:lvl3pPr>
            <a:lvl4pPr lvl="3" algn="ctr">
              <a:lnSpc>
                <a:spcPct val="100000"/>
              </a:lnSpc>
              <a:spcBef>
                <a:spcPts val="500"/>
              </a:spcBef>
              <a:spcAft>
                <a:spcPts val="0"/>
              </a:spcAft>
              <a:buClr>
                <a:schemeClr val="lt1"/>
              </a:buClr>
              <a:buSzPts val="1600"/>
              <a:buNone/>
              <a:defRPr sz="1600"/>
            </a:lvl4pPr>
            <a:lvl5pPr lvl="4" algn="ctr">
              <a:lnSpc>
                <a:spcPct val="10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ight - Two Content - plain" type="twoObj">
  <p:cSld name="TWO_OBJECTS">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22"/>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2"/>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2"/>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2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ight - Two Content w/label - plain">
  <p:cSld name="Light - Two Content w/label - plain">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23"/>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3"/>
          <p:cNvSpPr txBox="1">
            <a:spLocks noGrp="1"/>
          </p:cNvSpPr>
          <p:nvPr>
            <p:ph type="body" idx="1"/>
          </p:nvPr>
        </p:nvSpPr>
        <p:spPr>
          <a:xfrm>
            <a:off x="839788" y="1809039"/>
            <a:ext cx="5157900" cy="36846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23"/>
          <p:cNvSpPr txBox="1">
            <a:spLocks noGrp="1"/>
          </p:cNvSpPr>
          <p:nvPr>
            <p:ph type="body" idx="2"/>
          </p:nvPr>
        </p:nvSpPr>
        <p:spPr>
          <a:xfrm>
            <a:off x="6172200" y="1809039"/>
            <a:ext cx="5183100" cy="36846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3"/>
          <p:cNvSpPr txBox="1">
            <a:spLocks noGrp="1"/>
          </p:cNvSpPr>
          <p:nvPr>
            <p:ph type="body" idx="3"/>
          </p:nvPr>
        </p:nvSpPr>
        <p:spPr>
          <a:xfrm>
            <a:off x="838200" y="5458119"/>
            <a:ext cx="10515600" cy="76950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3600"/>
              <a:buNone/>
              <a:defRPr/>
            </a:lvl1pPr>
            <a:lvl2pPr marL="914400" lvl="1" indent="-228600" algn="ctr">
              <a:lnSpc>
                <a:spcPct val="100000"/>
              </a:lnSpc>
              <a:spcBef>
                <a:spcPts val="500"/>
              </a:spcBef>
              <a:spcAft>
                <a:spcPts val="0"/>
              </a:spcAft>
              <a:buClr>
                <a:schemeClr val="dk2"/>
              </a:buClr>
              <a:buSzPts val="3200"/>
              <a:buNone/>
              <a:defRPr/>
            </a:lvl2pPr>
            <a:lvl3pPr marL="1371600" lvl="2" indent="-228600" algn="ctr">
              <a:lnSpc>
                <a:spcPct val="100000"/>
              </a:lnSpc>
              <a:spcBef>
                <a:spcPts val="500"/>
              </a:spcBef>
              <a:spcAft>
                <a:spcPts val="0"/>
              </a:spcAft>
              <a:buClr>
                <a:schemeClr val="dk2"/>
              </a:buClr>
              <a:buSzPts val="2800"/>
              <a:buNone/>
              <a:defRPr/>
            </a:lvl3pPr>
            <a:lvl4pPr marL="1828800" lvl="3" indent="-228600" algn="ctr">
              <a:lnSpc>
                <a:spcPct val="100000"/>
              </a:lnSpc>
              <a:spcBef>
                <a:spcPts val="500"/>
              </a:spcBef>
              <a:spcAft>
                <a:spcPts val="0"/>
              </a:spcAft>
              <a:buClr>
                <a:schemeClr val="dk2"/>
              </a:buClr>
              <a:buSzPts val="2400"/>
              <a:buNone/>
              <a:defRPr/>
            </a:lvl4pPr>
            <a:lvl5pPr marL="2286000" lvl="4" indent="-228600" algn="ctr">
              <a:lnSpc>
                <a:spcPct val="100000"/>
              </a:lnSpc>
              <a:spcBef>
                <a:spcPts val="500"/>
              </a:spcBef>
              <a:spcAft>
                <a:spcPts val="0"/>
              </a:spcAft>
              <a:buClr>
                <a:schemeClr val="dk2"/>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4 agenda items">
  <p:cSld name="Title and 4 agenda items">
    <p:spTree>
      <p:nvGrpSpPr>
        <p:cNvPr id="1" name="Shape 87"/>
        <p:cNvGrpSpPr/>
        <p:nvPr/>
      </p:nvGrpSpPr>
      <p:grpSpPr>
        <a:xfrm>
          <a:off x="0" y="0"/>
          <a:ext cx="0" cy="0"/>
          <a:chOff x="0" y="0"/>
          <a:chExt cx="0" cy="0"/>
        </a:xfrm>
      </p:grpSpPr>
      <p:sp>
        <p:nvSpPr>
          <p:cNvPr id="88" name="Google Shape;88;p24"/>
          <p:cNvSpPr txBox="1">
            <a:spLocks noGrp="1"/>
          </p:cNvSpPr>
          <p:nvPr>
            <p:ph type="sldNum" idx="12"/>
          </p:nvPr>
        </p:nvSpPr>
        <p:spPr>
          <a:xfrm>
            <a:off x="11093411" y="6158356"/>
            <a:ext cx="731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1pPr>
            <a:lvl2pPr marL="0" marR="0" lvl="1"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2pPr>
            <a:lvl3pPr marL="0" marR="0" lvl="2"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3pPr>
            <a:lvl4pPr marL="0" marR="0" lvl="3"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4pPr>
            <a:lvl5pPr marL="0" marR="0" lvl="4"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5pPr>
            <a:lvl6pPr marL="0" marR="0" lvl="5"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6pPr>
            <a:lvl7pPr marL="0" marR="0" lvl="6"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7pPr>
            <a:lvl8pPr marL="0" marR="0" lvl="7"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8pPr>
            <a:lvl9pPr marL="0" marR="0" lvl="8"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89" name="Google Shape;89;p24"/>
          <p:cNvPicPr preferRelativeResize="0"/>
          <p:nvPr/>
        </p:nvPicPr>
        <p:blipFill rotWithShape="1">
          <a:blip r:embed="rId2">
            <a:alphaModFix/>
          </a:blip>
          <a:srcRect t="42294" b="50052"/>
          <a:stretch/>
        </p:blipFill>
        <p:spPr>
          <a:xfrm>
            <a:off x="1" y="1"/>
            <a:ext cx="12192005" cy="524802"/>
          </a:xfrm>
          <a:prstGeom prst="rect">
            <a:avLst/>
          </a:prstGeom>
          <a:noFill/>
          <a:ln>
            <a:noFill/>
          </a:ln>
        </p:spPr>
      </p:pic>
      <p:sp>
        <p:nvSpPr>
          <p:cNvPr id="90" name="Google Shape;90;p24"/>
          <p:cNvSpPr txBox="1">
            <a:spLocks noGrp="1"/>
          </p:cNvSpPr>
          <p:nvPr>
            <p:ph type="title"/>
          </p:nvPr>
        </p:nvSpPr>
        <p:spPr>
          <a:xfrm>
            <a:off x="415600" y="796567"/>
            <a:ext cx="11360700" cy="7635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dk2"/>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1" name="Google Shape;91;p24"/>
          <p:cNvSpPr/>
          <p:nvPr/>
        </p:nvSpPr>
        <p:spPr>
          <a:xfrm>
            <a:off x="0" y="523237"/>
            <a:ext cx="12192000" cy="915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92" name="Google Shape;92;p24"/>
          <p:cNvSpPr txBox="1">
            <a:spLocks noGrp="1"/>
          </p:cNvSpPr>
          <p:nvPr>
            <p:ph type="subTitle" idx="1"/>
          </p:nvPr>
        </p:nvSpPr>
        <p:spPr>
          <a:xfrm>
            <a:off x="489833" y="1776371"/>
            <a:ext cx="731700" cy="76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3" name="Google Shape;93;p24"/>
          <p:cNvSpPr txBox="1">
            <a:spLocks noGrp="1"/>
          </p:cNvSpPr>
          <p:nvPr>
            <p:ph type="subTitle" idx="2"/>
          </p:nvPr>
        </p:nvSpPr>
        <p:spPr>
          <a:xfrm>
            <a:off x="1460967" y="1776371"/>
            <a:ext cx="9677700" cy="763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4" name="Google Shape;94;p24"/>
          <p:cNvSpPr txBox="1">
            <a:spLocks noGrp="1"/>
          </p:cNvSpPr>
          <p:nvPr>
            <p:ph type="subTitle" idx="3"/>
          </p:nvPr>
        </p:nvSpPr>
        <p:spPr>
          <a:xfrm>
            <a:off x="489833" y="2650059"/>
            <a:ext cx="731700" cy="76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5" name="Google Shape;95;p24"/>
          <p:cNvSpPr txBox="1">
            <a:spLocks noGrp="1"/>
          </p:cNvSpPr>
          <p:nvPr>
            <p:ph type="subTitle" idx="4"/>
          </p:nvPr>
        </p:nvSpPr>
        <p:spPr>
          <a:xfrm>
            <a:off x="1460967" y="2650059"/>
            <a:ext cx="9677700" cy="763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6" name="Google Shape;96;p24"/>
          <p:cNvSpPr txBox="1">
            <a:spLocks noGrp="1"/>
          </p:cNvSpPr>
          <p:nvPr>
            <p:ph type="subTitle" idx="5"/>
          </p:nvPr>
        </p:nvSpPr>
        <p:spPr>
          <a:xfrm>
            <a:off x="489833" y="3523748"/>
            <a:ext cx="731700" cy="76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7" name="Google Shape;97;p24"/>
          <p:cNvSpPr txBox="1">
            <a:spLocks noGrp="1"/>
          </p:cNvSpPr>
          <p:nvPr>
            <p:ph type="subTitle" idx="6"/>
          </p:nvPr>
        </p:nvSpPr>
        <p:spPr>
          <a:xfrm>
            <a:off x="1460967" y="3523748"/>
            <a:ext cx="9677700" cy="763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8" name="Google Shape;98;p24"/>
          <p:cNvSpPr txBox="1">
            <a:spLocks noGrp="1"/>
          </p:cNvSpPr>
          <p:nvPr>
            <p:ph type="subTitle" idx="7"/>
          </p:nvPr>
        </p:nvSpPr>
        <p:spPr>
          <a:xfrm>
            <a:off x="489833" y="4397437"/>
            <a:ext cx="731700" cy="76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99" name="Google Shape;99;p24"/>
          <p:cNvSpPr txBox="1">
            <a:spLocks noGrp="1"/>
          </p:cNvSpPr>
          <p:nvPr>
            <p:ph type="subTitle" idx="8"/>
          </p:nvPr>
        </p:nvSpPr>
        <p:spPr>
          <a:xfrm>
            <a:off x="1460967" y="4397437"/>
            <a:ext cx="9677700" cy="763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00" name="Google Shape;100;p24"/>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US" sz="1333" b="0" i="0" u="none" strike="noStrike" cap="none">
                <a:solidFill>
                  <a:schemeClr val="lt1"/>
                </a:solidFill>
                <a:latin typeface="Public Sans"/>
                <a:ea typeface="Public Sans"/>
                <a:cs typeface="Public Sans"/>
                <a:sym typeface="Public Sans"/>
              </a:rPr>
              <a:t>OGP </a:t>
            </a:r>
            <a:r>
              <a:rPr lang="en-US" sz="1333" b="1" i="0" u="none" strike="noStrike" cap="none">
                <a:solidFill>
                  <a:schemeClr val="lt1"/>
                </a:solidFill>
                <a:latin typeface="Public Sans"/>
                <a:ea typeface="Public Sans"/>
                <a:cs typeface="Public Sans"/>
                <a:sym typeface="Public Sans"/>
              </a:rPr>
              <a:t>|</a:t>
            </a:r>
            <a:r>
              <a:rPr lang="en-US"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101" name="Google Shape;101;p24"/>
          <p:cNvPicPr preferRelativeResize="0"/>
          <p:nvPr/>
        </p:nvPicPr>
        <p:blipFill rotWithShape="1">
          <a:blip r:embed="rId3">
            <a:alphaModFix/>
          </a:blip>
          <a:srcRect/>
          <a:stretch/>
        </p:blipFill>
        <p:spPr>
          <a:xfrm>
            <a:off x="11451065" y="129985"/>
            <a:ext cx="291430" cy="26313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02"/>
        <p:cNvGrpSpPr/>
        <p:nvPr/>
      </p:nvGrpSpPr>
      <p:grpSpPr>
        <a:xfrm>
          <a:off x="0" y="0"/>
          <a:ext cx="0" cy="0"/>
          <a:chOff x="0" y="0"/>
          <a:chExt cx="0" cy="0"/>
        </a:xfrm>
      </p:grpSpPr>
      <p:sp>
        <p:nvSpPr>
          <p:cNvPr id="103" name="Google Shape;103;p25"/>
          <p:cNvSpPr txBox="1">
            <a:spLocks noGrp="1"/>
          </p:cNvSpPr>
          <p:nvPr>
            <p:ph type="title"/>
          </p:nvPr>
        </p:nvSpPr>
        <p:spPr>
          <a:xfrm>
            <a:off x="415600" y="796567"/>
            <a:ext cx="11360700" cy="7635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dk2"/>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4" name="Google Shape;104;p25"/>
          <p:cNvSpPr txBox="1">
            <a:spLocks noGrp="1"/>
          </p:cNvSpPr>
          <p:nvPr>
            <p:ph type="body" idx="1"/>
          </p:nvPr>
        </p:nvSpPr>
        <p:spPr>
          <a:xfrm>
            <a:off x="415600" y="1739833"/>
            <a:ext cx="11360700" cy="44184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Clr>
                <a:schemeClr val="dk2"/>
              </a:buClr>
              <a:buSzPts val="1800"/>
              <a:buChar char="●"/>
              <a:defRPr/>
            </a:lvl1pPr>
            <a:lvl2pPr marL="914400" lvl="1" indent="-317500" algn="l">
              <a:lnSpc>
                <a:spcPct val="100000"/>
              </a:lnSpc>
              <a:spcBef>
                <a:spcPts val="0"/>
              </a:spcBef>
              <a:spcAft>
                <a:spcPts val="0"/>
              </a:spcAft>
              <a:buClr>
                <a:schemeClr val="dk2"/>
              </a:buClr>
              <a:buSzPts val="1400"/>
              <a:buChar char="○"/>
              <a:defRPr/>
            </a:lvl2pPr>
            <a:lvl3pPr marL="1371600" lvl="2" indent="-317500" algn="l">
              <a:lnSpc>
                <a:spcPct val="100000"/>
              </a:lnSpc>
              <a:spcBef>
                <a:spcPts val="0"/>
              </a:spcBef>
              <a:spcAft>
                <a:spcPts val="0"/>
              </a:spcAft>
              <a:buClr>
                <a:schemeClr val="dk2"/>
              </a:buClr>
              <a:buSzPts val="1400"/>
              <a:buChar char="■"/>
              <a:defRPr/>
            </a:lvl3pPr>
            <a:lvl4pPr marL="1828800" lvl="3" indent="-317500" algn="l">
              <a:lnSpc>
                <a:spcPct val="100000"/>
              </a:lnSpc>
              <a:spcBef>
                <a:spcPts val="0"/>
              </a:spcBef>
              <a:spcAft>
                <a:spcPts val="0"/>
              </a:spcAft>
              <a:buClr>
                <a:schemeClr val="dk2"/>
              </a:buClr>
              <a:buSzPts val="1400"/>
              <a:buChar char="●"/>
              <a:defRPr/>
            </a:lvl4pPr>
            <a:lvl5pPr marL="2286000" lvl="4" indent="-317500" algn="l">
              <a:lnSpc>
                <a:spcPct val="100000"/>
              </a:lnSpc>
              <a:spcBef>
                <a:spcPts val="0"/>
              </a:spcBef>
              <a:spcAft>
                <a:spcPts val="0"/>
              </a:spcAft>
              <a:buClr>
                <a:schemeClr val="dk2"/>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a:p>
        </p:txBody>
      </p:sp>
      <p:sp>
        <p:nvSpPr>
          <p:cNvPr id="105" name="Google Shape;105;p25"/>
          <p:cNvSpPr txBox="1">
            <a:spLocks noGrp="1"/>
          </p:cNvSpPr>
          <p:nvPr>
            <p:ph type="sldNum" idx="12"/>
          </p:nvPr>
        </p:nvSpPr>
        <p:spPr>
          <a:xfrm>
            <a:off x="11093411" y="6158356"/>
            <a:ext cx="731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06" name="Google Shape;106;p25"/>
          <p:cNvPicPr preferRelativeResize="0"/>
          <p:nvPr/>
        </p:nvPicPr>
        <p:blipFill rotWithShape="1">
          <a:blip r:embed="rId2">
            <a:alphaModFix/>
          </a:blip>
          <a:srcRect t="42294" b="50052"/>
          <a:stretch/>
        </p:blipFill>
        <p:spPr>
          <a:xfrm>
            <a:off x="1" y="1"/>
            <a:ext cx="12192005" cy="524802"/>
          </a:xfrm>
          <a:prstGeom prst="rect">
            <a:avLst/>
          </a:prstGeom>
          <a:noFill/>
          <a:ln>
            <a:noFill/>
          </a:ln>
        </p:spPr>
      </p:pic>
      <p:sp>
        <p:nvSpPr>
          <p:cNvPr id="107" name="Google Shape;107;p25"/>
          <p:cNvSpPr/>
          <p:nvPr/>
        </p:nvSpPr>
        <p:spPr>
          <a:xfrm>
            <a:off x="0" y="523237"/>
            <a:ext cx="12192000" cy="915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108" name="Google Shape;108;p25"/>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US" sz="1333" b="0" i="0" u="none" strike="noStrike" cap="none">
                <a:solidFill>
                  <a:schemeClr val="lt1"/>
                </a:solidFill>
                <a:latin typeface="Public Sans"/>
                <a:ea typeface="Public Sans"/>
                <a:cs typeface="Public Sans"/>
                <a:sym typeface="Public Sans"/>
              </a:rPr>
              <a:t>OGP </a:t>
            </a:r>
            <a:r>
              <a:rPr lang="en-US" sz="1333" b="1" i="0" u="none" strike="noStrike" cap="none">
                <a:solidFill>
                  <a:schemeClr val="lt1"/>
                </a:solidFill>
                <a:latin typeface="Public Sans"/>
                <a:ea typeface="Public Sans"/>
                <a:cs typeface="Public Sans"/>
                <a:sym typeface="Public Sans"/>
              </a:rPr>
              <a:t>|</a:t>
            </a:r>
            <a:r>
              <a:rPr lang="en-US"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109" name="Google Shape;109;p25"/>
          <p:cNvPicPr preferRelativeResize="0"/>
          <p:nvPr/>
        </p:nvPicPr>
        <p:blipFill rotWithShape="1">
          <a:blip r:embed="rId3">
            <a:alphaModFix/>
          </a:blip>
          <a:srcRect/>
          <a:stretch/>
        </p:blipFill>
        <p:spPr>
          <a:xfrm>
            <a:off x="11451065" y="129985"/>
            <a:ext cx="291430" cy="26313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10"/>
        <p:cNvGrpSpPr/>
        <p:nvPr/>
      </p:nvGrpSpPr>
      <p:grpSpPr>
        <a:xfrm>
          <a:off x="0" y="0"/>
          <a:ext cx="0" cy="0"/>
          <a:chOff x="0" y="0"/>
          <a:chExt cx="0" cy="0"/>
        </a:xfrm>
      </p:grpSpPr>
      <p:sp>
        <p:nvSpPr>
          <p:cNvPr id="111" name="Google Shape;111;p2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12" name="Google Shape;112;p26"/>
          <p:cNvSpPr txBox="1">
            <a:spLocks noGrp="1"/>
          </p:cNvSpPr>
          <p:nvPr>
            <p:ph type="body" idx="1"/>
          </p:nvPr>
        </p:nvSpPr>
        <p:spPr>
          <a:xfrm>
            <a:off x="457200" y="1371600"/>
            <a:ext cx="11277600" cy="4937700"/>
          </a:xfrm>
          <a:prstGeom prst="rect">
            <a:avLst/>
          </a:prstGeom>
          <a:noFill/>
          <a:ln>
            <a:noFill/>
          </a:ln>
        </p:spPr>
        <p:txBody>
          <a:bodyPr spcFirstLastPara="1" wrap="square" lIns="91425" tIns="45700" rIns="91425" bIns="45700" anchor="t" anchorCtr="0">
            <a:noAutofit/>
          </a:bodyPr>
          <a:lstStyle>
            <a:lvl1pPr marL="457200" marR="0" lvl="0" indent="-406400" algn="l">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113" name="Google Shape;113;p26"/>
          <p:cNvSpPr txBox="1">
            <a:spLocks noGrp="1"/>
          </p:cNvSpPr>
          <p:nvPr>
            <p:ph type="sldNum" idx="12"/>
          </p:nvPr>
        </p:nvSpPr>
        <p:spPr>
          <a:xfrm>
            <a:off x="11465983" y="6492240"/>
            <a:ext cx="268800" cy="183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ight - Single Content - plain" type="obj">
  <p:cSld name="OBJECT">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14"/>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4"/>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divider">
  <p:cSld name="Section divider">
    <p:bg>
      <p:bgPr>
        <a:solidFill>
          <a:schemeClr val="dk2"/>
        </a:solidFill>
        <a:effectLst/>
      </p:bgPr>
    </p:bg>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415600" y="1845467"/>
            <a:ext cx="11360700" cy="3167100"/>
          </a:xfrm>
          <a:prstGeom prst="rect">
            <a:avLst/>
          </a:prstGeom>
          <a:noFill/>
          <a:ln>
            <a:noFill/>
          </a:ln>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3600"/>
              <a:buFont typeface="Calibri"/>
              <a:buNone/>
              <a:defRPr sz="4800">
                <a:solidFill>
                  <a:schemeClr val="lt1"/>
                </a:solidFill>
              </a:defRPr>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a:p>
        </p:txBody>
      </p:sp>
      <p:sp>
        <p:nvSpPr>
          <p:cNvPr id="29" name="Google Shape;29;p15"/>
          <p:cNvSpPr txBox="1">
            <a:spLocks noGrp="1"/>
          </p:cNvSpPr>
          <p:nvPr>
            <p:ph type="sldNum" idx="12"/>
          </p:nvPr>
        </p:nvSpPr>
        <p:spPr>
          <a:xfrm>
            <a:off x="11093411" y="6158356"/>
            <a:ext cx="731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ight - Single Content w/label - plain">
  <p:cSld name="Light - Single Content w/label - plain">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6"/>
          <p:cNvSpPr txBox="1">
            <a:spLocks noGrp="1"/>
          </p:cNvSpPr>
          <p:nvPr>
            <p:ph type="body" idx="1"/>
          </p:nvPr>
        </p:nvSpPr>
        <p:spPr>
          <a:xfrm>
            <a:off x="838200" y="1825625"/>
            <a:ext cx="10515600" cy="36324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6"/>
          <p:cNvSpPr txBox="1">
            <a:spLocks noGrp="1"/>
          </p:cNvSpPr>
          <p:nvPr>
            <p:ph type="body" idx="2"/>
          </p:nvPr>
        </p:nvSpPr>
        <p:spPr>
          <a:xfrm>
            <a:off x="838200" y="5458119"/>
            <a:ext cx="10515600" cy="76950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3600"/>
              <a:buNone/>
              <a:defRPr/>
            </a:lvl1pPr>
            <a:lvl2pPr marL="914400" lvl="1" indent="-228600" algn="ctr">
              <a:lnSpc>
                <a:spcPct val="100000"/>
              </a:lnSpc>
              <a:spcBef>
                <a:spcPts val="500"/>
              </a:spcBef>
              <a:spcAft>
                <a:spcPts val="0"/>
              </a:spcAft>
              <a:buClr>
                <a:schemeClr val="dk2"/>
              </a:buClr>
              <a:buSzPts val="3200"/>
              <a:buNone/>
              <a:defRPr/>
            </a:lvl2pPr>
            <a:lvl3pPr marL="1371600" lvl="2" indent="-228600" algn="ctr">
              <a:lnSpc>
                <a:spcPct val="100000"/>
              </a:lnSpc>
              <a:spcBef>
                <a:spcPts val="500"/>
              </a:spcBef>
              <a:spcAft>
                <a:spcPts val="0"/>
              </a:spcAft>
              <a:buClr>
                <a:schemeClr val="dk2"/>
              </a:buClr>
              <a:buSzPts val="2800"/>
              <a:buNone/>
              <a:defRPr/>
            </a:lvl3pPr>
            <a:lvl4pPr marL="1828800" lvl="3" indent="-228600" algn="ctr">
              <a:lnSpc>
                <a:spcPct val="100000"/>
              </a:lnSpc>
              <a:spcBef>
                <a:spcPts val="500"/>
              </a:spcBef>
              <a:spcAft>
                <a:spcPts val="0"/>
              </a:spcAft>
              <a:buClr>
                <a:schemeClr val="dk2"/>
              </a:buClr>
              <a:buSzPts val="2400"/>
              <a:buNone/>
              <a:defRPr/>
            </a:lvl4pPr>
            <a:lvl5pPr marL="2286000" lvl="4" indent="-228600" algn="ctr">
              <a:lnSpc>
                <a:spcPct val="100000"/>
              </a:lnSpc>
              <a:spcBef>
                <a:spcPts val="500"/>
              </a:spcBef>
              <a:spcAft>
                <a:spcPts val="0"/>
              </a:spcAft>
              <a:buClr>
                <a:schemeClr val="dk2"/>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1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ight - Two Content w/two labels - plain">
  <p:cSld name="Light - Two Content w/two labels - plain">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7"/>
          <p:cNvSpPr txBox="1">
            <a:spLocks noGrp="1"/>
          </p:cNvSpPr>
          <p:nvPr>
            <p:ph type="title"/>
          </p:nvPr>
        </p:nvSpPr>
        <p:spPr>
          <a:xfrm>
            <a:off x="838200" y="187701"/>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7"/>
          <p:cNvSpPr txBox="1">
            <a:spLocks noGrp="1"/>
          </p:cNvSpPr>
          <p:nvPr>
            <p:ph type="body" idx="1"/>
          </p:nvPr>
        </p:nvSpPr>
        <p:spPr>
          <a:xfrm>
            <a:off x="839788" y="1809039"/>
            <a:ext cx="5157900" cy="3684600"/>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7"/>
          <p:cNvSpPr txBox="1">
            <a:spLocks noGrp="1"/>
          </p:cNvSpPr>
          <p:nvPr>
            <p:ph type="body" idx="2"/>
          </p:nvPr>
        </p:nvSpPr>
        <p:spPr>
          <a:xfrm>
            <a:off x="839788" y="5493934"/>
            <a:ext cx="5157900" cy="70230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2800"/>
              <a:buNone/>
              <a:defRPr sz="2800">
                <a:solidFill>
                  <a:schemeClr val="dk2"/>
                </a:solidFill>
              </a:defRPr>
            </a:lvl1pPr>
            <a:lvl2pPr marL="914400" lvl="1" indent="-228600" algn="ctr">
              <a:lnSpc>
                <a:spcPct val="100000"/>
              </a:lnSpc>
              <a:spcBef>
                <a:spcPts val="500"/>
              </a:spcBef>
              <a:spcAft>
                <a:spcPts val="0"/>
              </a:spcAft>
              <a:buClr>
                <a:schemeClr val="dk2"/>
              </a:buClr>
              <a:buSzPts val="2800"/>
              <a:buNone/>
              <a:defRPr sz="2800"/>
            </a:lvl2pPr>
            <a:lvl3pPr marL="1371600" lvl="2" indent="-228600" algn="ctr">
              <a:lnSpc>
                <a:spcPct val="100000"/>
              </a:lnSpc>
              <a:spcBef>
                <a:spcPts val="500"/>
              </a:spcBef>
              <a:spcAft>
                <a:spcPts val="0"/>
              </a:spcAft>
              <a:buClr>
                <a:schemeClr val="dk2"/>
              </a:buClr>
              <a:buSzPts val="2800"/>
              <a:buNone/>
              <a:defRPr sz="2800"/>
            </a:lvl3pPr>
            <a:lvl4pPr marL="1828800" lvl="3" indent="-228600" algn="ctr">
              <a:lnSpc>
                <a:spcPct val="100000"/>
              </a:lnSpc>
              <a:spcBef>
                <a:spcPts val="500"/>
              </a:spcBef>
              <a:spcAft>
                <a:spcPts val="0"/>
              </a:spcAft>
              <a:buClr>
                <a:schemeClr val="dk2"/>
              </a:buClr>
              <a:buSzPts val="2800"/>
              <a:buNone/>
              <a:defRPr sz="2800"/>
            </a:lvl4pPr>
            <a:lvl5pPr marL="2286000" lvl="4" indent="-228600" algn="ctr">
              <a:lnSpc>
                <a:spcPct val="100000"/>
              </a:lnSpc>
              <a:spcBef>
                <a:spcPts val="500"/>
              </a:spcBef>
              <a:spcAft>
                <a:spcPts val="0"/>
              </a:spcAft>
              <a:buClr>
                <a:schemeClr val="dk2"/>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7"/>
          <p:cNvSpPr txBox="1">
            <a:spLocks noGrp="1"/>
          </p:cNvSpPr>
          <p:nvPr>
            <p:ph type="body" idx="3"/>
          </p:nvPr>
        </p:nvSpPr>
        <p:spPr>
          <a:xfrm>
            <a:off x="6172200" y="1809039"/>
            <a:ext cx="5183100" cy="3684600"/>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7"/>
          <p:cNvSpPr txBox="1">
            <a:spLocks noGrp="1"/>
          </p:cNvSpPr>
          <p:nvPr>
            <p:ph type="body" idx="4"/>
          </p:nvPr>
        </p:nvSpPr>
        <p:spPr>
          <a:xfrm>
            <a:off x="6172200" y="5493934"/>
            <a:ext cx="5183100" cy="70230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2800"/>
              <a:buNone/>
              <a:defRPr sz="2800">
                <a:solidFill>
                  <a:schemeClr val="dk2"/>
                </a:solidFill>
              </a:defRPr>
            </a:lvl1pPr>
            <a:lvl2pPr marL="914400" lvl="1" indent="-228600" algn="ctr">
              <a:lnSpc>
                <a:spcPct val="100000"/>
              </a:lnSpc>
              <a:spcBef>
                <a:spcPts val="500"/>
              </a:spcBef>
              <a:spcAft>
                <a:spcPts val="0"/>
              </a:spcAft>
              <a:buClr>
                <a:schemeClr val="dk2"/>
              </a:buClr>
              <a:buSzPts val="2800"/>
              <a:buNone/>
              <a:defRPr sz="2800"/>
            </a:lvl2pPr>
            <a:lvl3pPr marL="1371600" lvl="2" indent="-228600" algn="ctr">
              <a:lnSpc>
                <a:spcPct val="100000"/>
              </a:lnSpc>
              <a:spcBef>
                <a:spcPts val="500"/>
              </a:spcBef>
              <a:spcAft>
                <a:spcPts val="0"/>
              </a:spcAft>
              <a:buClr>
                <a:schemeClr val="dk2"/>
              </a:buClr>
              <a:buSzPts val="2800"/>
              <a:buNone/>
              <a:defRPr sz="2800"/>
            </a:lvl3pPr>
            <a:lvl4pPr marL="1828800" lvl="3" indent="-228600" algn="ctr">
              <a:lnSpc>
                <a:spcPct val="100000"/>
              </a:lnSpc>
              <a:spcBef>
                <a:spcPts val="500"/>
              </a:spcBef>
              <a:spcAft>
                <a:spcPts val="0"/>
              </a:spcAft>
              <a:buClr>
                <a:schemeClr val="dk2"/>
              </a:buClr>
              <a:buSzPts val="2800"/>
              <a:buNone/>
              <a:defRPr sz="2800"/>
            </a:lvl4pPr>
            <a:lvl5pPr marL="2286000" lvl="4" indent="-228600" algn="ctr">
              <a:lnSpc>
                <a:spcPct val="100000"/>
              </a:lnSpc>
              <a:spcBef>
                <a:spcPts val="500"/>
              </a:spcBef>
              <a:spcAft>
                <a:spcPts val="0"/>
              </a:spcAft>
              <a:buClr>
                <a:schemeClr val="dk2"/>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ight - Curved Side sub-title and Single Content" type="objTx">
  <p:cSld name="OBJECT_WITH_CAPTION_TEXT">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18"/>
          <p:cNvSpPr txBox="1">
            <a:spLocks noGrp="1"/>
          </p:cNvSpPr>
          <p:nvPr>
            <p:ph type="title"/>
          </p:nvPr>
        </p:nvSpPr>
        <p:spPr>
          <a:xfrm>
            <a:off x="171047" y="1828800"/>
            <a:ext cx="3932100"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4400"/>
              <a:buFont typeface="Calibri"/>
              <a:buNone/>
              <a:defRPr sz="4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8"/>
          <p:cNvSpPr txBox="1">
            <a:spLocks noGrp="1"/>
          </p:cNvSpPr>
          <p:nvPr>
            <p:ph type="body" idx="1"/>
          </p:nvPr>
        </p:nvSpPr>
        <p:spPr>
          <a:xfrm>
            <a:off x="171047" y="3429000"/>
            <a:ext cx="3932100" cy="24399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lt1"/>
              </a:buClr>
              <a:buSzPts val="2400"/>
              <a:buNone/>
              <a:defRPr sz="2400">
                <a:solidFill>
                  <a:schemeClr val="lt1"/>
                </a:solidFill>
              </a:defRPr>
            </a:lvl1pPr>
            <a:lvl2pPr marL="914400" lvl="1" indent="-228600" algn="l">
              <a:lnSpc>
                <a:spcPct val="100000"/>
              </a:lnSpc>
              <a:spcBef>
                <a:spcPts val="500"/>
              </a:spcBef>
              <a:spcAft>
                <a:spcPts val="0"/>
              </a:spcAft>
              <a:buClr>
                <a:schemeClr val="dk2"/>
              </a:buClr>
              <a:buSzPts val="1400"/>
              <a:buNone/>
              <a:defRPr sz="1400"/>
            </a:lvl2pPr>
            <a:lvl3pPr marL="1371600" lvl="2" indent="-228600" algn="l">
              <a:lnSpc>
                <a:spcPct val="100000"/>
              </a:lnSpc>
              <a:spcBef>
                <a:spcPts val="500"/>
              </a:spcBef>
              <a:spcAft>
                <a:spcPts val="0"/>
              </a:spcAft>
              <a:buClr>
                <a:schemeClr val="dk2"/>
              </a:buClr>
              <a:buSzPts val="1200"/>
              <a:buNone/>
              <a:defRPr sz="1200"/>
            </a:lvl3pPr>
            <a:lvl4pPr marL="1828800" lvl="3" indent="-228600" algn="l">
              <a:lnSpc>
                <a:spcPct val="100000"/>
              </a:lnSpc>
              <a:spcBef>
                <a:spcPts val="500"/>
              </a:spcBef>
              <a:spcAft>
                <a:spcPts val="0"/>
              </a:spcAft>
              <a:buClr>
                <a:schemeClr val="dk2"/>
              </a:buClr>
              <a:buSzPts val="1000"/>
              <a:buNone/>
              <a:defRPr sz="1000"/>
            </a:lvl4pPr>
            <a:lvl5pPr marL="2286000" lvl="4" indent="-228600" algn="l">
              <a:lnSpc>
                <a:spcPct val="100000"/>
              </a:lnSpc>
              <a:spcBef>
                <a:spcPts val="500"/>
              </a:spcBef>
              <a:spcAft>
                <a:spcPts val="0"/>
              </a:spcAft>
              <a:buClr>
                <a:schemeClr val="dk2"/>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8"/>
          <p:cNvSpPr txBox="1">
            <a:spLocks noGrp="1"/>
          </p:cNvSpPr>
          <p:nvPr>
            <p:ph type="body" idx="2"/>
          </p:nvPr>
        </p:nvSpPr>
        <p:spPr>
          <a:xfrm>
            <a:off x="4776717" y="457201"/>
            <a:ext cx="6930000" cy="54039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2"/>
              </a:buClr>
              <a:buSzPts val="3200"/>
              <a:buChar char="•"/>
              <a:defRPr sz="3200">
                <a:solidFill>
                  <a:schemeClr val="dk2"/>
                </a:solidFill>
              </a:defRPr>
            </a:lvl1pPr>
            <a:lvl2pPr marL="914400" lvl="1" indent="-406400" algn="l">
              <a:lnSpc>
                <a:spcPct val="100000"/>
              </a:lnSpc>
              <a:spcBef>
                <a:spcPts val="500"/>
              </a:spcBef>
              <a:spcAft>
                <a:spcPts val="0"/>
              </a:spcAft>
              <a:buClr>
                <a:schemeClr val="dk2"/>
              </a:buClr>
              <a:buSzPts val="2800"/>
              <a:buChar char="▪"/>
              <a:defRPr sz="2800">
                <a:solidFill>
                  <a:schemeClr val="dk2"/>
                </a:solidFill>
              </a:defRPr>
            </a:lvl2pPr>
            <a:lvl3pPr marL="1371600" lvl="2" indent="-381000" algn="l">
              <a:lnSpc>
                <a:spcPct val="100000"/>
              </a:lnSpc>
              <a:spcBef>
                <a:spcPts val="500"/>
              </a:spcBef>
              <a:spcAft>
                <a:spcPts val="0"/>
              </a:spcAft>
              <a:buClr>
                <a:schemeClr val="dk2"/>
              </a:buClr>
              <a:buSzPts val="2400"/>
              <a:buChar char="-"/>
              <a:defRPr sz="2400">
                <a:solidFill>
                  <a:schemeClr val="dk2"/>
                </a:solidFill>
              </a:defRPr>
            </a:lvl3pPr>
            <a:lvl4pPr marL="1828800" lvl="3" indent="-355600" algn="l">
              <a:lnSpc>
                <a:spcPct val="100000"/>
              </a:lnSpc>
              <a:spcBef>
                <a:spcPts val="500"/>
              </a:spcBef>
              <a:spcAft>
                <a:spcPts val="0"/>
              </a:spcAft>
              <a:buClr>
                <a:schemeClr val="dk2"/>
              </a:buClr>
              <a:buSzPts val="2000"/>
              <a:buChar char="▫"/>
              <a:defRPr sz="2000">
                <a:solidFill>
                  <a:schemeClr val="dk2"/>
                </a:solidFill>
              </a:defRPr>
            </a:lvl4pPr>
            <a:lvl5pPr marL="2286000" lvl="4" indent="-355600" algn="l">
              <a:lnSpc>
                <a:spcPct val="100000"/>
              </a:lnSpc>
              <a:spcBef>
                <a:spcPts val="500"/>
              </a:spcBef>
              <a:spcAft>
                <a:spcPts val="0"/>
              </a:spcAft>
              <a:buClr>
                <a:schemeClr val="dk2"/>
              </a:buClr>
              <a:buSzPts val="2000"/>
              <a:buChar char="◦"/>
              <a:defRPr sz="2000">
                <a:solidFill>
                  <a:schemeClr val="dk2"/>
                </a:solidFil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0" name="Google Shape;50;p1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ight - Side sub-title and Single Content">
  <p:cSld name="Light - Side sub-title and Single Content">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9"/>
          <p:cNvSpPr txBox="1">
            <a:spLocks noGrp="1"/>
          </p:cNvSpPr>
          <p:nvPr>
            <p:ph type="title"/>
          </p:nvPr>
        </p:nvSpPr>
        <p:spPr>
          <a:xfrm>
            <a:off x="171047" y="1828800"/>
            <a:ext cx="3932100"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4400"/>
              <a:buFont typeface="Calibri"/>
              <a:buNone/>
              <a:defRPr sz="4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9"/>
          <p:cNvSpPr txBox="1">
            <a:spLocks noGrp="1"/>
          </p:cNvSpPr>
          <p:nvPr>
            <p:ph type="body" idx="1"/>
          </p:nvPr>
        </p:nvSpPr>
        <p:spPr>
          <a:xfrm>
            <a:off x="171047" y="3429000"/>
            <a:ext cx="3932100" cy="2439900"/>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lt1"/>
              </a:buClr>
              <a:buSzPts val="2400"/>
              <a:buNone/>
              <a:defRPr sz="2400">
                <a:solidFill>
                  <a:schemeClr val="lt1"/>
                </a:solidFill>
              </a:defRPr>
            </a:lvl1pPr>
            <a:lvl2pPr marL="914400" lvl="1" indent="-228600" algn="l">
              <a:lnSpc>
                <a:spcPct val="100000"/>
              </a:lnSpc>
              <a:spcBef>
                <a:spcPts val="500"/>
              </a:spcBef>
              <a:spcAft>
                <a:spcPts val="0"/>
              </a:spcAft>
              <a:buClr>
                <a:schemeClr val="dk2"/>
              </a:buClr>
              <a:buSzPts val="1400"/>
              <a:buNone/>
              <a:defRPr sz="1400"/>
            </a:lvl2pPr>
            <a:lvl3pPr marL="1371600" lvl="2" indent="-228600" algn="l">
              <a:lnSpc>
                <a:spcPct val="100000"/>
              </a:lnSpc>
              <a:spcBef>
                <a:spcPts val="500"/>
              </a:spcBef>
              <a:spcAft>
                <a:spcPts val="0"/>
              </a:spcAft>
              <a:buClr>
                <a:schemeClr val="dk2"/>
              </a:buClr>
              <a:buSzPts val="1200"/>
              <a:buNone/>
              <a:defRPr sz="1200"/>
            </a:lvl3pPr>
            <a:lvl4pPr marL="1828800" lvl="3" indent="-228600" algn="l">
              <a:lnSpc>
                <a:spcPct val="100000"/>
              </a:lnSpc>
              <a:spcBef>
                <a:spcPts val="500"/>
              </a:spcBef>
              <a:spcAft>
                <a:spcPts val="0"/>
              </a:spcAft>
              <a:buClr>
                <a:schemeClr val="dk2"/>
              </a:buClr>
              <a:buSzPts val="1000"/>
              <a:buNone/>
              <a:defRPr sz="1000"/>
            </a:lvl4pPr>
            <a:lvl5pPr marL="2286000" lvl="4" indent="-228600" algn="l">
              <a:lnSpc>
                <a:spcPct val="100000"/>
              </a:lnSpc>
              <a:spcBef>
                <a:spcPts val="500"/>
              </a:spcBef>
              <a:spcAft>
                <a:spcPts val="0"/>
              </a:spcAft>
              <a:buClr>
                <a:schemeClr val="dk2"/>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6" name="Google Shape;56;p19"/>
          <p:cNvSpPr txBox="1">
            <a:spLocks noGrp="1"/>
          </p:cNvSpPr>
          <p:nvPr>
            <p:ph type="body" idx="2"/>
          </p:nvPr>
        </p:nvSpPr>
        <p:spPr>
          <a:xfrm>
            <a:off x="4776717" y="457201"/>
            <a:ext cx="6930000" cy="54039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2"/>
              </a:buClr>
              <a:buSzPts val="3200"/>
              <a:buChar char="•"/>
              <a:defRPr sz="3200">
                <a:solidFill>
                  <a:schemeClr val="dk2"/>
                </a:solidFill>
              </a:defRPr>
            </a:lvl1pPr>
            <a:lvl2pPr marL="914400" lvl="1" indent="-406400" algn="l">
              <a:lnSpc>
                <a:spcPct val="100000"/>
              </a:lnSpc>
              <a:spcBef>
                <a:spcPts val="500"/>
              </a:spcBef>
              <a:spcAft>
                <a:spcPts val="0"/>
              </a:spcAft>
              <a:buClr>
                <a:schemeClr val="dk2"/>
              </a:buClr>
              <a:buSzPts val="2800"/>
              <a:buChar char="▪"/>
              <a:defRPr sz="2800">
                <a:solidFill>
                  <a:schemeClr val="dk2"/>
                </a:solidFill>
              </a:defRPr>
            </a:lvl2pPr>
            <a:lvl3pPr marL="1371600" lvl="2" indent="-381000" algn="l">
              <a:lnSpc>
                <a:spcPct val="100000"/>
              </a:lnSpc>
              <a:spcBef>
                <a:spcPts val="500"/>
              </a:spcBef>
              <a:spcAft>
                <a:spcPts val="0"/>
              </a:spcAft>
              <a:buClr>
                <a:schemeClr val="dk2"/>
              </a:buClr>
              <a:buSzPts val="2400"/>
              <a:buChar char="-"/>
              <a:defRPr sz="2400">
                <a:solidFill>
                  <a:schemeClr val="dk2"/>
                </a:solidFill>
              </a:defRPr>
            </a:lvl3pPr>
            <a:lvl4pPr marL="1828800" lvl="3" indent="-355600" algn="l">
              <a:lnSpc>
                <a:spcPct val="100000"/>
              </a:lnSpc>
              <a:spcBef>
                <a:spcPts val="500"/>
              </a:spcBef>
              <a:spcAft>
                <a:spcPts val="0"/>
              </a:spcAft>
              <a:buClr>
                <a:schemeClr val="dk2"/>
              </a:buClr>
              <a:buSzPts val="2000"/>
              <a:buChar char="▫"/>
              <a:defRPr sz="2000">
                <a:solidFill>
                  <a:schemeClr val="dk2"/>
                </a:solidFill>
              </a:defRPr>
            </a:lvl4pPr>
            <a:lvl5pPr marL="2286000" lvl="4" indent="-355600" algn="l">
              <a:lnSpc>
                <a:spcPct val="100000"/>
              </a:lnSpc>
              <a:spcBef>
                <a:spcPts val="500"/>
              </a:spcBef>
              <a:spcAft>
                <a:spcPts val="0"/>
              </a:spcAft>
              <a:buClr>
                <a:schemeClr val="dk2"/>
              </a:buClr>
              <a:buSzPts val="2000"/>
              <a:buChar char="◦"/>
              <a:defRPr sz="2000">
                <a:solidFill>
                  <a:schemeClr val="dk2"/>
                </a:solidFil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ght Section Header" type="secHead">
  <p:cSld name="SECTION_HEADER">
    <p:spTree>
      <p:nvGrpSpPr>
        <p:cNvPr id="1" name="Shape 60"/>
        <p:cNvGrpSpPr/>
        <p:nvPr/>
      </p:nvGrpSpPr>
      <p:grpSpPr>
        <a:xfrm>
          <a:off x="0" y="0"/>
          <a:ext cx="0" cy="0"/>
          <a:chOff x="0" y="0"/>
          <a:chExt cx="0" cy="0"/>
        </a:xfrm>
      </p:grpSpPr>
      <p:sp>
        <p:nvSpPr>
          <p:cNvPr id="61" name="Google Shape;61;p20"/>
          <p:cNvSpPr txBox="1">
            <a:spLocks noGrp="1"/>
          </p:cNvSpPr>
          <p:nvPr>
            <p:ph type="title"/>
          </p:nvPr>
        </p:nvSpPr>
        <p:spPr>
          <a:xfrm>
            <a:off x="831850" y="932989"/>
            <a:ext cx="10515600" cy="2852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6000"/>
              <a:buFont typeface="Calibri"/>
              <a:buNone/>
              <a:defRPr sz="60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0"/>
          <p:cNvSpPr txBox="1">
            <a:spLocks noGrp="1"/>
          </p:cNvSpPr>
          <p:nvPr>
            <p:ph type="body" idx="1"/>
          </p:nvPr>
        </p:nvSpPr>
        <p:spPr>
          <a:xfrm>
            <a:off x="831850" y="3812714"/>
            <a:ext cx="10515600" cy="1500300"/>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dk2"/>
              </a:buClr>
              <a:buSzPts val="2400"/>
              <a:buNone/>
              <a:defRPr sz="2400">
                <a:solidFill>
                  <a:schemeClr val="dk2"/>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63" name="Google Shape;63;p2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ight Blank">
  <p:cSld name="Light Blank">
    <p:spTree>
      <p:nvGrpSpPr>
        <p:cNvPr id="1" name="Shape 66"/>
        <p:cNvGrpSpPr/>
        <p:nvPr/>
      </p:nvGrpSpPr>
      <p:grpSpPr>
        <a:xfrm>
          <a:off x="0" y="0"/>
          <a:ext cx="0" cy="0"/>
          <a:chOff x="0" y="0"/>
          <a:chExt cx="0" cy="0"/>
        </a:xfrm>
      </p:grpSpPr>
      <p:sp>
        <p:nvSpPr>
          <p:cNvPr id="67" name="Google Shape;67;p21"/>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1"/>
          <p:cNvSpPr txBox="1">
            <a:spLocks noGrp="1"/>
          </p:cNvSpPr>
          <p:nvPr>
            <p:ph type="body" idx="1"/>
          </p:nvPr>
        </p:nvSpPr>
        <p:spPr>
          <a:xfrm>
            <a:off x="838200" y="1513712"/>
            <a:ext cx="10515600" cy="46632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2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2"/>
              </a:buClr>
              <a:buSzPts val="4800"/>
              <a:buFont typeface="Calibri"/>
              <a:buNone/>
              <a:defRPr sz="4800" b="1" i="0" u="none" strike="noStrike" cap="none">
                <a:solidFill>
                  <a:schemeClr val="dk2"/>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2"/>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ctr" anchorCtr="0">
            <a:normAutofit/>
          </a:bodyPr>
          <a:lstStyle>
            <a:lvl1pPr marL="457200" marR="0" lvl="0" indent="-457200" algn="l" rtl="0">
              <a:lnSpc>
                <a:spcPct val="100000"/>
              </a:lnSpc>
              <a:spcBef>
                <a:spcPts val="1000"/>
              </a:spcBef>
              <a:spcAft>
                <a:spcPts val="0"/>
              </a:spcAft>
              <a:buClr>
                <a:schemeClr val="dk2"/>
              </a:buClr>
              <a:buSzPts val="3600"/>
              <a:buFont typeface="Arial"/>
              <a:buChar char="•"/>
              <a:defRPr sz="3600" b="0" i="0" u="none" strike="noStrike" cap="none">
                <a:solidFill>
                  <a:schemeClr val="dk2"/>
                </a:solidFill>
                <a:latin typeface="Calibri"/>
                <a:ea typeface="Calibri"/>
                <a:cs typeface="Calibri"/>
                <a:sym typeface="Calibri"/>
              </a:defRPr>
            </a:lvl1pPr>
            <a:lvl2pPr marL="914400" marR="0" lvl="1" indent="-431800" algn="l" rtl="0">
              <a:lnSpc>
                <a:spcPct val="100000"/>
              </a:lnSpc>
              <a:spcBef>
                <a:spcPts val="500"/>
              </a:spcBef>
              <a:spcAft>
                <a:spcPts val="0"/>
              </a:spcAft>
              <a:buClr>
                <a:schemeClr val="dk2"/>
              </a:buClr>
              <a:buSzPts val="3200"/>
              <a:buFont typeface="Calibri"/>
              <a:buChar char="▪"/>
              <a:defRPr sz="3200" b="0" i="0" u="none" strike="noStrike" cap="none">
                <a:solidFill>
                  <a:schemeClr val="dk2"/>
                </a:solidFill>
                <a:latin typeface="Calibri"/>
                <a:ea typeface="Calibri"/>
                <a:cs typeface="Calibri"/>
                <a:sym typeface="Calibri"/>
              </a:defRPr>
            </a:lvl2pPr>
            <a:lvl3pPr marL="1371600" marR="0" lvl="2" indent="-406400" algn="l" rtl="0">
              <a:lnSpc>
                <a:spcPct val="100000"/>
              </a:lnSpc>
              <a:spcBef>
                <a:spcPts val="500"/>
              </a:spcBef>
              <a:spcAft>
                <a:spcPts val="0"/>
              </a:spcAft>
              <a:buClr>
                <a:schemeClr val="dk2"/>
              </a:buClr>
              <a:buSzPts val="2800"/>
              <a:buFont typeface="Calibri"/>
              <a:buChar char="-"/>
              <a:defRPr sz="2800" b="0" i="0" u="none" strike="noStrike" cap="none">
                <a:solidFill>
                  <a:schemeClr val="dk2"/>
                </a:solidFill>
                <a:latin typeface="Calibri"/>
                <a:ea typeface="Calibri"/>
                <a:cs typeface="Calibri"/>
                <a:sym typeface="Calibri"/>
              </a:defRPr>
            </a:lvl3pPr>
            <a:lvl4pPr marL="1828800" marR="0" lvl="3" indent="-381000" algn="l" rtl="0">
              <a:lnSpc>
                <a:spcPct val="100000"/>
              </a:lnSpc>
              <a:spcBef>
                <a:spcPts val="500"/>
              </a:spcBef>
              <a:spcAft>
                <a:spcPts val="0"/>
              </a:spcAft>
              <a:buClr>
                <a:schemeClr val="dk2"/>
              </a:buClr>
              <a:buSzPts val="2400"/>
              <a:buFont typeface="Calibri"/>
              <a:buChar char="▫"/>
              <a:defRPr sz="2400" b="0" i="0" u="none" strike="noStrike" cap="none">
                <a:solidFill>
                  <a:schemeClr val="dk2"/>
                </a:solidFill>
                <a:latin typeface="Calibri"/>
                <a:ea typeface="Calibri"/>
                <a:cs typeface="Calibri"/>
                <a:sym typeface="Calibri"/>
              </a:defRPr>
            </a:lvl4pPr>
            <a:lvl5pPr marL="2286000" marR="0" lvl="4" indent="-381000" algn="l" rtl="0">
              <a:lnSpc>
                <a:spcPct val="100000"/>
              </a:lnSpc>
              <a:spcBef>
                <a:spcPts val="500"/>
              </a:spcBef>
              <a:spcAft>
                <a:spcPts val="0"/>
              </a:spcAft>
              <a:buClr>
                <a:schemeClr val="dk2"/>
              </a:buClr>
              <a:buSzPts val="2400"/>
              <a:buFont typeface="Calibri"/>
              <a:buChar char="◦"/>
              <a:defRPr sz="2400" b="0" i="0" u="none" strike="noStrike" cap="none">
                <a:solidFill>
                  <a:schemeClr val="dk2"/>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ection508.gov/a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21" name="Google Shape;121;p1" descr="GSA Star Mark logo"/>
          <p:cNvPicPr preferRelativeResize="0"/>
          <p:nvPr/>
        </p:nvPicPr>
        <p:blipFill rotWithShape="1">
          <a:blip r:embed="rId3">
            <a:alphaModFix/>
          </a:blip>
          <a:srcRect r="9412"/>
          <a:stretch/>
        </p:blipFill>
        <p:spPr>
          <a:xfrm>
            <a:off x="1176988" y="2527577"/>
            <a:ext cx="1815904" cy="1802850"/>
          </a:xfrm>
          <a:prstGeom prst="rect">
            <a:avLst/>
          </a:prstGeom>
          <a:noFill/>
          <a:ln>
            <a:noFill/>
          </a:ln>
        </p:spPr>
      </p:pic>
      <p:sp>
        <p:nvSpPr>
          <p:cNvPr id="119" name="Google Shape;119;p1"/>
          <p:cNvSpPr txBox="1">
            <a:spLocks noGrp="1"/>
          </p:cNvSpPr>
          <p:nvPr>
            <p:ph type="ctrTitle"/>
          </p:nvPr>
        </p:nvSpPr>
        <p:spPr>
          <a:xfrm>
            <a:off x="4611188" y="2235150"/>
            <a:ext cx="7093132" cy="2387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400"/>
              <a:buFont typeface="Arial"/>
              <a:buNone/>
            </a:pPr>
            <a:r>
              <a:rPr lang="en-US" sz="5200" dirty="0">
                <a:solidFill>
                  <a:schemeClr val="lt1"/>
                </a:solidFill>
              </a:rPr>
              <a:t>Introduction to the Accessibility Requirements Tool (ART)</a:t>
            </a:r>
            <a:endParaRPr sz="5200" dirty="0">
              <a:solidFill>
                <a:schemeClr val="lt1"/>
              </a:solidFill>
            </a:endParaRPr>
          </a:p>
        </p:txBody>
      </p:sp>
      <p:sp>
        <p:nvSpPr>
          <p:cNvPr id="2" name="Subtitle 1">
            <a:extLst>
              <a:ext uri="{FF2B5EF4-FFF2-40B4-BE49-F238E27FC236}">
                <a16:creationId xmlns:a16="http://schemas.microsoft.com/office/drawing/2014/main" id="{BB914090-9698-39E5-5304-BBAEE2AF881B}"/>
              </a:ext>
            </a:extLst>
          </p:cNvPr>
          <p:cNvSpPr>
            <a:spLocks noGrp="1"/>
          </p:cNvSpPr>
          <p:nvPr>
            <p:ph type="subTitle" idx="1"/>
          </p:nvPr>
        </p:nvSpPr>
        <p:spPr>
          <a:xfrm>
            <a:off x="4611188" y="4727682"/>
            <a:ext cx="7027800" cy="1007955"/>
          </a:xfrm>
        </p:spPr>
        <p:txBody>
          <a:bodyPr/>
          <a:lstStyle/>
          <a:p>
            <a:r>
              <a:rPr lang="en-US" sz="2400" dirty="0">
                <a:solidFill>
                  <a:srgbClr val="FFFFFF"/>
                </a:solidFill>
              </a:rPr>
              <a:t>CSUN Assistive Technology Conference | March 2024</a:t>
            </a:r>
          </a:p>
        </p:txBody>
      </p:sp>
      <p:sp>
        <p:nvSpPr>
          <p:cNvPr id="120" name="Google Shape;120;p1"/>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0"/>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dirty="0">
                <a:solidFill>
                  <a:schemeClr val="lt1"/>
                </a:solidFill>
              </a:rPr>
              <a:t>Incorporating Feedback</a:t>
            </a:r>
            <a:endParaRPr dirty="0">
              <a:solidFill>
                <a:schemeClr val="lt1"/>
              </a:solidFill>
            </a:endParaRPr>
          </a:p>
        </p:txBody>
      </p:sp>
      <p:sp>
        <p:nvSpPr>
          <p:cNvPr id="197" name="Google Shape;197;p10"/>
          <p:cNvSpPr txBox="1">
            <a:spLocks noGrp="1"/>
          </p:cNvSpPr>
          <p:nvPr>
            <p:ph type="body" idx="1"/>
          </p:nvPr>
        </p:nvSpPr>
        <p:spPr>
          <a:xfrm>
            <a:off x="838200" y="1825625"/>
            <a:ext cx="10515600" cy="4530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3C71"/>
              </a:buClr>
              <a:buSzPts val="2400"/>
              <a:buNone/>
            </a:pPr>
            <a:r>
              <a:rPr lang="en-US" sz="2400" b="1" dirty="0">
                <a:solidFill>
                  <a:srgbClr val="003C71"/>
                </a:solidFill>
              </a:rPr>
              <a:t>Continuously improving ART post launch:</a:t>
            </a:r>
            <a:endParaRPr sz="2400" b="1" dirty="0">
              <a:solidFill>
                <a:srgbClr val="003C71"/>
              </a:solidFill>
            </a:endParaRPr>
          </a:p>
          <a:p>
            <a:pPr marL="444500">
              <a:lnSpc>
                <a:spcPct val="115000"/>
              </a:lnSpc>
              <a:spcBef>
                <a:spcPts val="0"/>
              </a:spcBef>
              <a:buClr>
                <a:srgbClr val="003C71"/>
              </a:buClr>
              <a:buSzPts val="2000"/>
            </a:pPr>
            <a:r>
              <a:rPr lang="en-US" sz="2400" b="1" dirty="0">
                <a:solidFill>
                  <a:srgbClr val="003C71"/>
                </a:solidFill>
              </a:rPr>
              <a:t>Demos to over 1,400 federal employees across 13 agencies</a:t>
            </a:r>
            <a:endParaRPr sz="2400" b="1" dirty="0">
              <a:solidFill>
                <a:srgbClr val="003C71"/>
              </a:solidFill>
            </a:endParaRPr>
          </a:p>
          <a:p>
            <a:pPr marL="444500">
              <a:lnSpc>
                <a:spcPct val="115000"/>
              </a:lnSpc>
              <a:spcBef>
                <a:spcPts val="0"/>
              </a:spcBef>
              <a:buClr>
                <a:srgbClr val="003C71"/>
              </a:buClr>
              <a:buSzPts val="2000"/>
            </a:pPr>
            <a:r>
              <a:rPr lang="en-US" sz="2400" b="1" dirty="0">
                <a:solidFill>
                  <a:srgbClr val="003C71"/>
                </a:solidFill>
              </a:rPr>
              <a:t>Conducted User Acceptance Testing and have incorporated user requests, feedback, and corrections into ART</a:t>
            </a:r>
            <a:endParaRPr sz="2400" b="1" dirty="0">
              <a:solidFill>
                <a:srgbClr val="003C71"/>
              </a:solidFill>
            </a:endParaRPr>
          </a:p>
          <a:p>
            <a:pPr marL="444500">
              <a:lnSpc>
                <a:spcPct val="115000"/>
              </a:lnSpc>
              <a:spcBef>
                <a:spcPts val="0"/>
              </a:spcBef>
              <a:buClr>
                <a:srgbClr val="003C71"/>
              </a:buClr>
              <a:buSzPts val="2000"/>
            </a:pPr>
            <a:r>
              <a:rPr lang="en-US" sz="2400" b="1" dirty="0">
                <a:solidFill>
                  <a:srgbClr val="003C71"/>
                </a:solidFill>
              </a:rPr>
              <a:t>Implementation of user requests to make ART user friendly, useful, and meaningful to generate Section 508 language</a:t>
            </a:r>
            <a:endParaRPr sz="2400" b="1" dirty="0">
              <a:solidFill>
                <a:srgbClr val="003C71"/>
              </a:solidFill>
            </a:endParaRPr>
          </a:p>
          <a:p>
            <a:pPr marL="419100">
              <a:lnSpc>
                <a:spcPct val="115000"/>
              </a:lnSpc>
              <a:spcBef>
                <a:spcPts val="0"/>
              </a:spcBef>
              <a:buClr>
                <a:srgbClr val="003C71"/>
              </a:buClr>
              <a:buSzPts val="2400"/>
            </a:pPr>
            <a:r>
              <a:rPr lang="en-US" sz="2400" b="1" dirty="0">
                <a:solidFill>
                  <a:srgbClr val="003C71"/>
                </a:solidFill>
              </a:rPr>
              <a:t>Developing an Application Programming Interface (API) for ART to integrate with other systems and provide Section 508 language</a:t>
            </a:r>
          </a:p>
          <a:p>
            <a:pPr marL="876300" lvl="1">
              <a:lnSpc>
                <a:spcPct val="115000"/>
              </a:lnSpc>
              <a:spcBef>
                <a:spcPts val="0"/>
              </a:spcBef>
              <a:buClr>
                <a:srgbClr val="003C71"/>
              </a:buClr>
              <a:buSzPts val="2400"/>
              <a:buFont typeface="Courier New" panose="02070309020205020404" pitchFamily="49" charset="0"/>
              <a:buChar char="o"/>
            </a:pPr>
            <a:r>
              <a:rPr lang="en-US" sz="2400" b="1" dirty="0">
                <a:solidFill>
                  <a:srgbClr val="003C71"/>
                </a:solidFill>
              </a:rPr>
              <a:t>Piloting with the Solicitations Review Tool (SRT) to go live July 2024</a:t>
            </a:r>
          </a:p>
          <a:p>
            <a:pPr marL="533400" indent="-457200">
              <a:lnSpc>
                <a:spcPct val="115000"/>
              </a:lnSpc>
              <a:spcBef>
                <a:spcPts val="0"/>
              </a:spcBef>
              <a:buClr>
                <a:srgbClr val="003C71"/>
              </a:buClr>
              <a:buSzPts val="2400"/>
            </a:pPr>
            <a:r>
              <a:rPr lang="en-US" sz="2400" b="1" dirty="0">
                <a:solidFill>
                  <a:srgbClr val="003C71"/>
                </a:solidFill>
              </a:rPr>
              <a:t>To share your feedback, email us at </a:t>
            </a:r>
            <a:r>
              <a:rPr lang="en-US" sz="2400" b="1" i="1" dirty="0" err="1">
                <a:solidFill>
                  <a:srgbClr val="003C71"/>
                </a:solidFill>
              </a:rPr>
              <a:t>art@gsa.gov</a:t>
            </a:r>
            <a:endParaRPr lang="en-US" sz="2400" b="1" i="1" dirty="0">
              <a:solidFill>
                <a:srgbClr val="003C71"/>
              </a:solidFill>
            </a:endParaRPr>
          </a:p>
        </p:txBody>
      </p:sp>
      <p:sp>
        <p:nvSpPr>
          <p:cNvPr id="198" name="Google Shape;198;p10"/>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10</a:t>
            </a:fld>
            <a:endParaRPr sz="1600">
              <a:solidFill>
                <a:schemeClr val="dk2"/>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1"/>
          <p:cNvSpPr txBox="1">
            <a:spLocks noGrp="1"/>
          </p:cNvSpPr>
          <p:nvPr>
            <p:ph type="title"/>
          </p:nvPr>
        </p:nvSpPr>
        <p:spPr>
          <a:xfrm>
            <a:off x="415600" y="1845467"/>
            <a:ext cx="11360700" cy="31671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6000"/>
              <a:buFont typeface="Calibri"/>
              <a:buNone/>
            </a:pPr>
            <a:r>
              <a:rPr lang="en-US" sz="6000"/>
              <a:t>Questions?</a:t>
            </a:r>
            <a:endParaRPr sz="6000"/>
          </a:p>
        </p:txBody>
      </p:sp>
      <p:sp>
        <p:nvSpPr>
          <p:cNvPr id="204" name="Google Shape;204;p11"/>
          <p:cNvSpPr txBox="1">
            <a:spLocks noGrp="1"/>
          </p:cNvSpPr>
          <p:nvPr>
            <p:ph type="sldNum" idx="12"/>
          </p:nvPr>
        </p:nvSpPr>
        <p:spPr>
          <a:xfrm>
            <a:off x="11093411" y="6158356"/>
            <a:ext cx="731700" cy="5247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lt1"/>
              </a:buClr>
              <a:buSzPts val="1600"/>
              <a:buFont typeface="Calibri"/>
              <a:buNone/>
            </a:pPr>
            <a:fld id="{00000000-1234-1234-1234-123412341234}" type="slidenum">
              <a:rPr lang="en-US">
                <a:solidFill>
                  <a:schemeClr val="lt1"/>
                </a:solidFill>
              </a:rPr>
              <a:t>11</a:t>
            </a:fld>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5"/>
          <p:cNvSpPr txBox="1">
            <a:spLocks noGrp="1"/>
          </p:cNvSpPr>
          <p:nvPr>
            <p:ph type="title"/>
          </p:nvPr>
        </p:nvSpPr>
        <p:spPr>
          <a:xfrm>
            <a:off x="177194" y="143304"/>
            <a:ext cx="11867217" cy="1325600"/>
          </a:xfrm>
          <a:prstGeom prst="rect">
            <a:avLst/>
          </a:prstGeom>
          <a:noFill/>
          <a:ln>
            <a:noFill/>
          </a:ln>
        </p:spPr>
        <p:txBody>
          <a:bodyPr spcFirstLastPara="1" wrap="square" lIns="91433" tIns="45700" rIns="91433" bIns="45700" anchor="ctr" anchorCtr="0">
            <a:normAutofit/>
          </a:bodyPr>
          <a:lstStyle/>
          <a:p>
            <a:pPr>
              <a:buSzPts val="3600"/>
            </a:pPr>
            <a:r>
              <a:rPr lang="en" sz="4133" dirty="0">
                <a:latin typeface="Arial"/>
                <a:ea typeface="Arial"/>
                <a:cs typeface="Arial"/>
                <a:sym typeface="Arial"/>
              </a:rPr>
              <a:t>CSUN Sessions and Presentation Files</a:t>
            </a:r>
            <a:endParaRPr sz="4133" dirty="0">
              <a:latin typeface="Arial"/>
              <a:ea typeface="Arial"/>
              <a:cs typeface="Arial"/>
              <a:sym typeface="Arial"/>
            </a:endParaRPr>
          </a:p>
        </p:txBody>
      </p:sp>
      <p:pic>
        <p:nvPicPr>
          <p:cNvPr id="5" name="Picture 4" descr="QR Code redirect to Section508.gov/csun2024/ | Section508.gov - Buy. Build. Be Accessible.”">
            <a:extLst>
              <a:ext uri="{FF2B5EF4-FFF2-40B4-BE49-F238E27FC236}">
                <a16:creationId xmlns:a16="http://schemas.microsoft.com/office/drawing/2014/main" id="{6685F011-BE04-5DBB-F804-BCEEE25F97FF}"/>
              </a:ext>
            </a:extLst>
          </p:cNvPr>
          <p:cNvPicPr>
            <a:picLocks noChangeAspect="1"/>
          </p:cNvPicPr>
          <p:nvPr/>
        </p:nvPicPr>
        <p:blipFill>
          <a:blip r:embed="rId3"/>
          <a:stretch>
            <a:fillRect/>
          </a:stretch>
        </p:blipFill>
        <p:spPr>
          <a:xfrm>
            <a:off x="219456" y="2023872"/>
            <a:ext cx="3596640" cy="3596640"/>
          </a:xfrm>
          <a:prstGeom prst="rect">
            <a:avLst/>
          </a:prstGeom>
        </p:spPr>
      </p:pic>
      <p:sp>
        <p:nvSpPr>
          <p:cNvPr id="164" name="Google Shape;164;p5"/>
          <p:cNvSpPr txBox="1"/>
          <p:nvPr/>
        </p:nvSpPr>
        <p:spPr>
          <a:xfrm>
            <a:off x="68766" y="5543812"/>
            <a:ext cx="3898021" cy="537659"/>
          </a:xfrm>
          <a:prstGeom prst="rect">
            <a:avLst/>
          </a:prstGeom>
          <a:noFill/>
          <a:ln>
            <a:noFill/>
          </a:ln>
        </p:spPr>
        <p:txBody>
          <a:bodyPr spcFirstLastPara="1" wrap="square" lIns="121900" tIns="121900" rIns="121900" bIns="121900" anchor="ctr" anchorCtr="0">
            <a:noAutofit/>
          </a:bodyPr>
          <a:lstStyle/>
          <a:p>
            <a:pPr algn="ctr">
              <a:buSzPts val="1500"/>
            </a:pPr>
            <a:r>
              <a:rPr lang="en" sz="2133" b="1" dirty="0">
                <a:solidFill>
                  <a:srgbClr val="1F47C3"/>
                </a:solidFill>
              </a:rPr>
              <a:t>Section</a:t>
            </a:r>
            <a:r>
              <a:rPr lang="en" sz="2133" b="1" dirty="0">
                <a:solidFill>
                  <a:srgbClr val="27884F"/>
                </a:solidFill>
              </a:rPr>
              <a:t>508</a:t>
            </a:r>
            <a:r>
              <a:rPr lang="en" sz="2133" b="1" dirty="0">
                <a:solidFill>
                  <a:srgbClr val="1F47C3"/>
                </a:solidFill>
              </a:rPr>
              <a:t>.gov/csun2024/</a:t>
            </a:r>
            <a:endParaRPr sz="2133" b="1" dirty="0">
              <a:solidFill>
                <a:srgbClr val="1F47C3"/>
              </a:solidFill>
            </a:endParaRPr>
          </a:p>
        </p:txBody>
      </p:sp>
      <p:sp>
        <p:nvSpPr>
          <p:cNvPr id="162" name="Google Shape;162;p5"/>
          <p:cNvSpPr txBox="1">
            <a:spLocks noGrp="1"/>
          </p:cNvSpPr>
          <p:nvPr>
            <p:ph type="body" idx="1"/>
          </p:nvPr>
        </p:nvSpPr>
        <p:spPr>
          <a:xfrm>
            <a:off x="3816096" y="1941410"/>
            <a:ext cx="8461200" cy="4351200"/>
          </a:xfrm>
          <a:prstGeom prst="rect">
            <a:avLst/>
          </a:prstGeom>
          <a:noFill/>
          <a:ln>
            <a:noFill/>
          </a:ln>
        </p:spPr>
        <p:txBody>
          <a:bodyPr spcFirstLastPara="1" wrap="square" lIns="91433" tIns="45700" rIns="91433" bIns="45700" anchor="t" anchorCtr="0">
            <a:noAutofit/>
          </a:bodyPr>
          <a:lstStyle/>
          <a:p>
            <a:pPr indent="-457200">
              <a:spcBef>
                <a:spcPts val="1423"/>
              </a:spcBef>
              <a:buSzPts val="1500"/>
              <a:buChar char="●"/>
            </a:pPr>
            <a:r>
              <a:rPr lang="en-US" sz="1867" b="1" dirty="0"/>
              <a:t>FED Talk - Section 508 Activities Update by USAB &amp; GSA</a:t>
            </a:r>
            <a:br>
              <a:rPr lang="en-US" sz="1867" b="1" dirty="0"/>
            </a:br>
            <a:r>
              <a:rPr lang="en-US" sz="1867" i="1" dirty="0"/>
              <a:t>Tuesday at 10:20 a.m. in Grand GH</a:t>
            </a:r>
            <a:endParaRPr lang="en-US" sz="1867" b="1" dirty="0"/>
          </a:p>
          <a:p>
            <a:pPr indent="-457200">
              <a:spcBef>
                <a:spcPts val="1423"/>
              </a:spcBef>
              <a:buSzPts val="1500"/>
              <a:buChar char="●"/>
            </a:pPr>
            <a:r>
              <a:rPr lang="en-US" sz="1867" b="1" dirty="0"/>
              <a:t>Section 508 ICT Testing Baseline Portfolio</a:t>
            </a:r>
            <a:br>
              <a:rPr lang="en-US" sz="1867" b="1" dirty="0"/>
            </a:br>
            <a:r>
              <a:rPr lang="en-US" sz="1600" i="1" dirty="0"/>
              <a:t>Wednesday at 10:20 a.m. in Grand GH</a:t>
            </a:r>
          </a:p>
          <a:p>
            <a:pPr indent="-457200">
              <a:spcBef>
                <a:spcPts val="1777"/>
              </a:spcBef>
              <a:buSzPts val="1500"/>
              <a:buChar char="●"/>
            </a:pPr>
            <a:r>
              <a:rPr lang="en-US" sz="1867" b="1" dirty="0" err="1"/>
              <a:t>OpenACR</a:t>
            </a:r>
            <a:r>
              <a:rPr lang="en-US" sz="1867" b="1" dirty="0"/>
              <a:t>: The Future of Accessibility Conformance Reporting</a:t>
            </a:r>
            <a:br>
              <a:rPr lang="en-US" sz="1867" b="1" dirty="0"/>
            </a:br>
            <a:r>
              <a:rPr lang="en-US" sz="1600" i="1" dirty="0"/>
              <a:t>Wednesday at 11:20 a.m. in Grand GH</a:t>
            </a:r>
          </a:p>
          <a:p>
            <a:pPr indent="-457200">
              <a:spcBef>
                <a:spcPts val="1777"/>
              </a:spcBef>
              <a:buSzPts val="1500"/>
              <a:buChar char="●"/>
            </a:pPr>
            <a:r>
              <a:rPr lang="en-US" sz="1867" b="1" dirty="0"/>
              <a:t>Birds of a Feather</a:t>
            </a:r>
            <a:br>
              <a:rPr lang="en-US" sz="1867" b="1" dirty="0"/>
            </a:br>
            <a:r>
              <a:rPr lang="en-US" sz="1600" i="1" dirty="0"/>
              <a:t>Thursday at 12:00 p.m. in Platinum 9-10 Ballroom</a:t>
            </a:r>
          </a:p>
          <a:p>
            <a:pPr indent="-457200">
              <a:spcBef>
                <a:spcPts val="1777"/>
              </a:spcBef>
              <a:buSzPts val="1500"/>
              <a:buChar char="●"/>
            </a:pPr>
            <a:r>
              <a:rPr lang="en-US" sz="1867" b="1" dirty="0"/>
              <a:t>Analytical Approach to the Governmentwide Annual Assessment</a:t>
            </a:r>
            <a:br>
              <a:rPr lang="en-US" sz="1867" b="1" dirty="0"/>
            </a:br>
            <a:r>
              <a:rPr lang="en-US" sz="1600" i="1" dirty="0"/>
              <a:t>Thursday at 3:20 p.m. in Orange County 1-2</a:t>
            </a:r>
          </a:p>
          <a:p>
            <a:pPr indent="-457200">
              <a:spcBef>
                <a:spcPts val="1777"/>
              </a:spcBef>
              <a:spcAft>
                <a:spcPts val="1777"/>
              </a:spcAft>
              <a:buSzPts val="1500"/>
              <a:buChar char="●"/>
            </a:pPr>
            <a:r>
              <a:rPr lang="en-US" sz="1867" b="1" dirty="0"/>
              <a:t>Introduction to the Accessibility Requirements Tool (ART)</a:t>
            </a:r>
            <a:br>
              <a:rPr lang="en-US" sz="1867" b="1" dirty="0"/>
            </a:br>
            <a:r>
              <a:rPr lang="en-US" sz="1600" i="1" dirty="0"/>
              <a:t>Thursday at 4:20 p.m. in Grand JK</a:t>
            </a:r>
          </a:p>
        </p:txBody>
      </p:sp>
      <p:sp>
        <p:nvSpPr>
          <p:cNvPr id="2" name="Google Shape;345;p26">
            <a:extLst>
              <a:ext uri="{FF2B5EF4-FFF2-40B4-BE49-F238E27FC236}">
                <a16:creationId xmlns:a16="http://schemas.microsoft.com/office/drawing/2014/main" id="{C09F6857-883E-BB0B-C39C-7C6A7203E25B}"/>
              </a:ext>
            </a:extLst>
          </p:cNvPr>
          <p:cNvSpPr txBox="1">
            <a:spLocks noGrp="1"/>
          </p:cNvSpPr>
          <p:nvPr>
            <p:ph type="sldNum" idx="12"/>
          </p:nvPr>
        </p:nvSpPr>
        <p:spPr>
          <a:xfrm>
            <a:off x="8610600" y="6356351"/>
            <a:ext cx="2743200" cy="365125"/>
          </a:xfrm>
          <a:prstGeom prst="rect">
            <a:avLst/>
          </a:prstGeom>
          <a:noFill/>
          <a:ln>
            <a:noFill/>
          </a:ln>
        </p:spPr>
        <p:txBody>
          <a:bodyPr spcFirstLastPara="1" wrap="square" lIns="121900" tIns="121900" rIns="121900" bIns="121900" anchor="ctr" anchorCtr="0">
            <a:noAutofit/>
          </a:bodyPr>
          <a:lstStyle/>
          <a:p>
            <a:pPr>
              <a:buSzPts val="1100"/>
            </a:pPr>
            <a:fld id="{00000000-1234-1234-1234-123412341234}" type="slidenum">
              <a:rPr lang="en" sz="1467"/>
              <a:pPr>
                <a:buSzPts val="1100"/>
              </a:pPr>
              <a:t>12</a:t>
            </a:fld>
            <a:endParaRPr sz="1467"/>
          </a:p>
        </p:txBody>
      </p:sp>
    </p:spTree>
    <p:extLst>
      <p:ext uri="{BB962C8B-B14F-4D97-AF65-F5344CB8AC3E}">
        <p14:creationId xmlns:p14="http://schemas.microsoft.com/office/powerpoint/2010/main" val="3271841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dirty="0"/>
              <a:t>Today’s Agenda</a:t>
            </a:r>
            <a:endParaRPr dirty="0"/>
          </a:p>
        </p:txBody>
      </p:sp>
      <p:sp>
        <p:nvSpPr>
          <p:cNvPr id="128" name="Google Shape;128;p2"/>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ctr" anchorCtr="0">
            <a:noAutofit/>
          </a:bodyPr>
          <a:lstStyle/>
          <a:p>
            <a:pPr marL="457200" marR="0" lvl="0" indent="-406400" algn="l" rtl="0">
              <a:lnSpc>
                <a:spcPct val="100000"/>
              </a:lnSpc>
              <a:spcBef>
                <a:spcPts val="700"/>
              </a:spcBef>
              <a:spcAft>
                <a:spcPts val="0"/>
              </a:spcAft>
              <a:buClr>
                <a:srgbClr val="006197"/>
              </a:buClr>
              <a:buSzPts val="2800"/>
              <a:buFont typeface="Noto Sans Symbols"/>
              <a:buChar char="▪"/>
            </a:pPr>
            <a:r>
              <a:rPr lang="en-US" b="1"/>
              <a:t>What is Section 508?</a:t>
            </a:r>
            <a:endParaRPr/>
          </a:p>
          <a:p>
            <a:pPr marL="457200" marR="0" lvl="0" indent="-406400" algn="l" rtl="0">
              <a:lnSpc>
                <a:spcPct val="100000"/>
              </a:lnSpc>
              <a:spcBef>
                <a:spcPts val="700"/>
              </a:spcBef>
              <a:spcAft>
                <a:spcPts val="0"/>
              </a:spcAft>
              <a:buClr>
                <a:srgbClr val="006197"/>
              </a:buClr>
              <a:buSzPts val="2800"/>
              <a:buFont typeface="Noto Sans Symbols"/>
              <a:buChar char="▪"/>
            </a:pPr>
            <a:r>
              <a:rPr lang="en-US" b="1"/>
              <a:t>Why Accessibility Matters</a:t>
            </a:r>
            <a:endParaRPr/>
          </a:p>
          <a:p>
            <a:pPr marL="457200" marR="0" lvl="0" indent="-406400" algn="l" rtl="0">
              <a:lnSpc>
                <a:spcPct val="100000"/>
              </a:lnSpc>
              <a:spcBef>
                <a:spcPts val="700"/>
              </a:spcBef>
              <a:spcAft>
                <a:spcPts val="0"/>
              </a:spcAft>
              <a:buClr>
                <a:srgbClr val="006197"/>
              </a:buClr>
              <a:buSzPts val="2800"/>
              <a:buFont typeface="Noto Sans Symbols"/>
              <a:buChar char="▪"/>
            </a:pPr>
            <a:r>
              <a:rPr lang="en-US" b="1"/>
              <a:t>Your Role in Section 508 Requirements</a:t>
            </a:r>
            <a:endParaRPr/>
          </a:p>
          <a:p>
            <a:pPr marL="457200" marR="0" lvl="0" indent="-406400" algn="l" rtl="0">
              <a:lnSpc>
                <a:spcPct val="100000"/>
              </a:lnSpc>
              <a:spcBef>
                <a:spcPts val="700"/>
              </a:spcBef>
              <a:spcAft>
                <a:spcPts val="0"/>
              </a:spcAft>
              <a:buClr>
                <a:srgbClr val="006197"/>
              </a:buClr>
              <a:buSzPts val="2800"/>
              <a:buFont typeface="Noto Sans Symbols"/>
              <a:buChar char="▪"/>
            </a:pPr>
            <a:r>
              <a:rPr lang="en-US" b="1"/>
              <a:t>ART Enhancements &amp; Demo</a:t>
            </a:r>
            <a:endParaRPr/>
          </a:p>
          <a:p>
            <a:pPr marL="457200" marR="0" lvl="0" indent="-406400" algn="l" rtl="0">
              <a:lnSpc>
                <a:spcPct val="100000"/>
              </a:lnSpc>
              <a:spcBef>
                <a:spcPts val="700"/>
              </a:spcBef>
              <a:spcAft>
                <a:spcPts val="0"/>
              </a:spcAft>
              <a:buClr>
                <a:srgbClr val="006197"/>
              </a:buClr>
              <a:buSzPts val="2800"/>
              <a:buFont typeface="Noto Sans Symbols"/>
              <a:buChar char="▪"/>
            </a:pPr>
            <a:r>
              <a:rPr lang="en-US" b="1"/>
              <a:t>Questions?</a:t>
            </a:r>
            <a:endParaRPr/>
          </a:p>
        </p:txBody>
      </p:sp>
      <p:pic>
        <p:nvPicPr>
          <p:cNvPr id="129" name="Google Shape;129;p2" descr="ART logo"/>
          <p:cNvPicPr preferRelativeResize="0"/>
          <p:nvPr/>
        </p:nvPicPr>
        <p:blipFill rotWithShape="1">
          <a:blip r:embed="rId3">
            <a:alphaModFix/>
          </a:blip>
          <a:srcRect/>
          <a:stretch/>
        </p:blipFill>
        <p:spPr>
          <a:xfrm>
            <a:off x="9480180" y="3129848"/>
            <a:ext cx="1742759" cy="1742759"/>
          </a:xfrm>
          <a:prstGeom prst="rect">
            <a:avLst/>
          </a:prstGeom>
          <a:noFill/>
          <a:ln>
            <a:noFill/>
          </a:ln>
        </p:spPr>
      </p:pic>
      <p:sp>
        <p:nvSpPr>
          <p:cNvPr id="130" name="Google Shape;130;p2"/>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2</a:t>
            </a:fld>
            <a:endParaRPr sz="1600">
              <a:solidFill>
                <a:schemeClr val="dk2"/>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35"/>
        <p:cNvGrpSpPr/>
        <p:nvPr/>
      </p:nvGrpSpPr>
      <p:grpSpPr>
        <a:xfrm>
          <a:off x="0" y="0"/>
          <a:ext cx="0" cy="0"/>
          <a:chOff x="0" y="0"/>
          <a:chExt cx="0" cy="0"/>
        </a:xfrm>
      </p:grpSpPr>
      <p:sp>
        <p:nvSpPr>
          <p:cNvPr id="136" name="Google Shape;136;p3"/>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800"/>
              <a:buNone/>
            </a:pPr>
            <a:r>
              <a:rPr lang="en-US" dirty="0"/>
              <a:t>What is Section 508?</a:t>
            </a:r>
            <a:endParaRPr dirty="0"/>
          </a:p>
        </p:txBody>
      </p:sp>
      <p:sp>
        <p:nvSpPr>
          <p:cNvPr id="137" name="Google Shape;137;p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3</a:t>
            </a:fld>
            <a:endParaRPr/>
          </a:p>
        </p:txBody>
      </p:sp>
      <p:pic>
        <p:nvPicPr>
          <p:cNvPr id="138" name="Google Shape;138;p3" descr="An abstract diagram indicating different branches or nodes where Section 508 affects various types of accessibility issues, including physical access, access for individuals with low vision, for individuals with low hearing, telecommunications, and digital interfaces."/>
          <p:cNvPicPr preferRelativeResize="0"/>
          <p:nvPr/>
        </p:nvPicPr>
        <p:blipFill rotWithShape="1">
          <a:blip r:embed="rId3">
            <a:alphaModFix/>
          </a:blip>
          <a:srcRect/>
          <a:stretch/>
        </p:blipFill>
        <p:spPr>
          <a:xfrm>
            <a:off x="1230758" y="1968775"/>
            <a:ext cx="9730483" cy="417910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4"/>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dirty="0">
                <a:solidFill>
                  <a:schemeClr val="lt1"/>
                </a:solidFill>
              </a:rPr>
              <a:t>Why Accessibility Matters</a:t>
            </a:r>
            <a:endParaRPr dirty="0">
              <a:solidFill>
                <a:schemeClr val="lt1"/>
              </a:solidFill>
            </a:endParaRPr>
          </a:p>
        </p:txBody>
      </p:sp>
      <p:pic>
        <p:nvPicPr>
          <p:cNvPr id="144" name="Google Shape;144;p4">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1423174" y="2003425"/>
            <a:ext cx="1111521" cy="1080358"/>
          </a:xfrm>
          <a:prstGeom prst="rect">
            <a:avLst/>
          </a:prstGeom>
          <a:noFill/>
          <a:ln>
            <a:noFill/>
          </a:ln>
        </p:spPr>
      </p:pic>
      <p:pic>
        <p:nvPicPr>
          <p:cNvPr id="145" name="Google Shape;145;p4">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4318785" y="4279387"/>
            <a:ext cx="993443" cy="965591"/>
          </a:xfrm>
          <a:prstGeom prst="rect">
            <a:avLst/>
          </a:prstGeom>
          <a:noFill/>
          <a:ln>
            <a:noFill/>
          </a:ln>
        </p:spPr>
      </p:pic>
      <p:pic>
        <p:nvPicPr>
          <p:cNvPr id="146" name="Google Shape;146;p4">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2687936" y="3200222"/>
            <a:ext cx="993444" cy="965592"/>
          </a:xfrm>
          <a:prstGeom prst="rect">
            <a:avLst/>
          </a:prstGeom>
          <a:noFill/>
          <a:ln>
            <a:noFill/>
          </a:ln>
        </p:spPr>
      </p:pic>
      <p:pic>
        <p:nvPicPr>
          <p:cNvPr id="147" name="Google Shape;147;p4">
            <a:extLst>
              <a:ext uri="{C183D7F6-B498-43B3-948B-1728B52AA6E4}">
                <adec:decorative xmlns:adec="http://schemas.microsoft.com/office/drawing/2017/decorative" val="1"/>
              </a:ext>
            </a:extLst>
          </p:cNvPr>
          <p:cNvPicPr preferRelativeResize="0"/>
          <p:nvPr/>
        </p:nvPicPr>
        <p:blipFill rotWithShape="1">
          <a:blip r:embed="rId6">
            <a:alphaModFix/>
          </a:blip>
          <a:srcRect t="7032" b="8832"/>
          <a:stretch/>
        </p:blipFill>
        <p:spPr>
          <a:xfrm>
            <a:off x="5962896" y="5358542"/>
            <a:ext cx="1633012" cy="1080358"/>
          </a:xfrm>
          <a:prstGeom prst="rect">
            <a:avLst/>
          </a:prstGeom>
          <a:noFill/>
          <a:ln>
            <a:noFill/>
          </a:ln>
        </p:spPr>
      </p:pic>
      <p:sp>
        <p:nvSpPr>
          <p:cNvPr id="148" name="Google Shape;148;p4"/>
          <p:cNvSpPr txBox="1"/>
          <p:nvPr/>
        </p:nvSpPr>
        <p:spPr>
          <a:xfrm>
            <a:off x="4197506" y="3393861"/>
            <a:ext cx="4234500" cy="673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rgbClr val="003C71"/>
                </a:solidFill>
                <a:latin typeface="Arial"/>
                <a:ea typeface="Arial"/>
                <a:cs typeface="Arial"/>
                <a:sym typeface="Arial"/>
              </a:rPr>
              <a:t>Modification</a:t>
            </a:r>
            <a:endParaRPr sz="2400" b="1" i="0" u="none" strike="noStrike" cap="none" dirty="0">
              <a:solidFill>
                <a:srgbClr val="003C7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3C71"/>
              </a:solidFill>
              <a:latin typeface="Calibri"/>
              <a:ea typeface="Calibri"/>
              <a:cs typeface="Calibri"/>
              <a:sym typeface="Calibri"/>
            </a:endParaRPr>
          </a:p>
        </p:txBody>
      </p:sp>
      <p:sp>
        <p:nvSpPr>
          <p:cNvPr id="149" name="Google Shape;149;p4"/>
          <p:cNvSpPr txBox="1"/>
          <p:nvPr/>
        </p:nvSpPr>
        <p:spPr>
          <a:xfrm>
            <a:off x="3242334" y="2206983"/>
            <a:ext cx="4234500" cy="673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rgbClr val="003C71"/>
                </a:solidFill>
                <a:latin typeface="Arial"/>
                <a:ea typeface="Arial"/>
                <a:cs typeface="Arial"/>
                <a:sym typeface="Arial"/>
              </a:rPr>
              <a:t>Remediation</a:t>
            </a:r>
            <a:endParaRPr sz="1400" b="1" i="0" u="none" strike="noStrike" cap="none" dirty="0">
              <a:solidFill>
                <a:srgbClr val="003C71"/>
              </a:solidFill>
              <a:latin typeface="Calibri"/>
              <a:ea typeface="Calibri"/>
              <a:cs typeface="Calibri"/>
              <a:sym typeface="Calibri"/>
            </a:endParaRPr>
          </a:p>
        </p:txBody>
      </p:sp>
      <p:sp>
        <p:nvSpPr>
          <p:cNvPr id="150" name="Google Shape;150;p4"/>
          <p:cNvSpPr txBox="1"/>
          <p:nvPr/>
        </p:nvSpPr>
        <p:spPr>
          <a:xfrm>
            <a:off x="5643377" y="4425563"/>
            <a:ext cx="4234500" cy="673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rgbClr val="003C71"/>
                </a:solidFill>
                <a:latin typeface="Arial"/>
                <a:ea typeface="Arial"/>
                <a:cs typeface="Arial"/>
                <a:sym typeface="Arial"/>
              </a:rPr>
              <a:t>Deliverables</a:t>
            </a:r>
            <a:endParaRPr sz="2400" b="1" i="0" u="none" strike="noStrike" cap="none" dirty="0">
              <a:solidFill>
                <a:srgbClr val="003C7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3C71"/>
              </a:solidFill>
              <a:latin typeface="Calibri"/>
              <a:ea typeface="Calibri"/>
              <a:cs typeface="Calibri"/>
              <a:sym typeface="Calibri"/>
            </a:endParaRPr>
          </a:p>
        </p:txBody>
      </p:sp>
      <p:sp>
        <p:nvSpPr>
          <p:cNvPr id="151" name="Google Shape;151;p4"/>
          <p:cNvSpPr txBox="1"/>
          <p:nvPr/>
        </p:nvSpPr>
        <p:spPr>
          <a:xfrm>
            <a:off x="7695102" y="5626375"/>
            <a:ext cx="2627400" cy="673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rgbClr val="003C71"/>
                </a:solidFill>
                <a:latin typeface="Arial"/>
                <a:ea typeface="Arial"/>
                <a:cs typeface="Arial"/>
                <a:sym typeface="Arial"/>
              </a:rPr>
              <a:t>Lawsuits</a:t>
            </a:r>
            <a:endParaRPr sz="2400" b="1" i="0" u="none" strike="noStrike" cap="none" dirty="0">
              <a:solidFill>
                <a:srgbClr val="003C7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3C71"/>
              </a:solidFill>
              <a:latin typeface="Calibri"/>
              <a:ea typeface="Calibri"/>
              <a:cs typeface="Calibri"/>
              <a:sym typeface="Calibri"/>
            </a:endParaRPr>
          </a:p>
        </p:txBody>
      </p:sp>
      <p:sp>
        <p:nvSpPr>
          <p:cNvPr id="152" name="Google Shape;152;p4"/>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4</a:t>
            </a:fld>
            <a:endParaRPr sz="1600">
              <a:solidFill>
                <a:schemeClr val="dk2"/>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1000"/>
                                        <p:tgtEl>
                                          <p:spTgt spid="149"/>
                                        </p:tgtEl>
                                      </p:cBhvr>
                                    </p:animEffect>
                                  </p:childTnLst>
                                </p:cTn>
                              </p:par>
                              <p:par>
                                <p:cTn id="8" presetID="10" presetClass="entr" presetSubtype="0" fill="hold"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fade">
                                      <p:cBhvr>
                                        <p:cTn id="10" dur="1000"/>
                                        <p:tgtEl>
                                          <p:spTgt spid="14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8"/>
                                        </p:tgtEl>
                                        <p:attrNameLst>
                                          <p:attrName>style.visibility</p:attrName>
                                        </p:attrNameLst>
                                      </p:cBhvr>
                                      <p:to>
                                        <p:strVal val="visible"/>
                                      </p:to>
                                    </p:set>
                                    <p:animEffect transition="in" filter="fade">
                                      <p:cBhvr>
                                        <p:cTn id="15" dur="1000"/>
                                        <p:tgtEl>
                                          <p:spTgt spid="148"/>
                                        </p:tgtEl>
                                      </p:cBhvr>
                                    </p:animEffect>
                                  </p:childTnLst>
                                </p:cTn>
                              </p:par>
                              <p:par>
                                <p:cTn id="16" presetID="10" presetClass="entr" presetSubtype="0" fill="hold" nodeType="withEffect">
                                  <p:stCondLst>
                                    <p:cond delay="0"/>
                                  </p:stCondLst>
                                  <p:childTnLst>
                                    <p:set>
                                      <p:cBhvr>
                                        <p:cTn id="17" dur="1" fill="hold">
                                          <p:stCondLst>
                                            <p:cond delay="0"/>
                                          </p:stCondLst>
                                        </p:cTn>
                                        <p:tgtEl>
                                          <p:spTgt spid="146"/>
                                        </p:tgtEl>
                                        <p:attrNameLst>
                                          <p:attrName>style.visibility</p:attrName>
                                        </p:attrNameLst>
                                      </p:cBhvr>
                                      <p:to>
                                        <p:strVal val="visible"/>
                                      </p:to>
                                    </p:set>
                                    <p:animEffect transition="in" filter="fade">
                                      <p:cBhvr>
                                        <p:cTn id="18" dur="1000"/>
                                        <p:tgtEl>
                                          <p:spTgt spid="14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0"/>
                                        </p:tgtEl>
                                        <p:attrNameLst>
                                          <p:attrName>style.visibility</p:attrName>
                                        </p:attrNameLst>
                                      </p:cBhvr>
                                      <p:to>
                                        <p:strVal val="visible"/>
                                      </p:to>
                                    </p:set>
                                    <p:animEffect transition="in" filter="fade">
                                      <p:cBhvr>
                                        <p:cTn id="23" dur="1000"/>
                                        <p:tgtEl>
                                          <p:spTgt spid="150"/>
                                        </p:tgtEl>
                                      </p:cBhvr>
                                    </p:animEffect>
                                  </p:childTnLst>
                                </p:cTn>
                              </p:par>
                              <p:par>
                                <p:cTn id="24" presetID="10" presetClass="entr" presetSubtype="0" fill="hold" nodeType="withEffect">
                                  <p:stCondLst>
                                    <p:cond delay="0"/>
                                  </p:stCondLst>
                                  <p:childTnLst>
                                    <p:set>
                                      <p:cBhvr>
                                        <p:cTn id="25" dur="1" fill="hold">
                                          <p:stCondLst>
                                            <p:cond delay="0"/>
                                          </p:stCondLst>
                                        </p:cTn>
                                        <p:tgtEl>
                                          <p:spTgt spid="145"/>
                                        </p:tgtEl>
                                        <p:attrNameLst>
                                          <p:attrName>style.visibility</p:attrName>
                                        </p:attrNameLst>
                                      </p:cBhvr>
                                      <p:to>
                                        <p:strVal val="visible"/>
                                      </p:to>
                                    </p:set>
                                    <p:animEffect transition="in" filter="fade">
                                      <p:cBhvr>
                                        <p:cTn id="26" dur="1000"/>
                                        <p:tgtEl>
                                          <p:spTgt spid="14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1"/>
                                        </p:tgtEl>
                                        <p:attrNameLst>
                                          <p:attrName>style.visibility</p:attrName>
                                        </p:attrNameLst>
                                      </p:cBhvr>
                                      <p:to>
                                        <p:strVal val="visible"/>
                                      </p:to>
                                    </p:set>
                                    <p:animEffect transition="in" filter="fade">
                                      <p:cBhvr>
                                        <p:cTn id="31" dur="1000"/>
                                        <p:tgtEl>
                                          <p:spTgt spid="151"/>
                                        </p:tgtEl>
                                      </p:cBhvr>
                                    </p:animEffect>
                                  </p:childTnLst>
                                </p:cTn>
                              </p:par>
                              <p:par>
                                <p:cTn id="32" presetID="10" presetClass="entr" presetSubtype="0" fill="hold" nodeType="withEffect">
                                  <p:stCondLst>
                                    <p:cond delay="0"/>
                                  </p:stCondLst>
                                  <p:childTnLst>
                                    <p:set>
                                      <p:cBhvr>
                                        <p:cTn id="33" dur="1" fill="hold">
                                          <p:stCondLst>
                                            <p:cond delay="0"/>
                                          </p:stCondLst>
                                        </p:cTn>
                                        <p:tgtEl>
                                          <p:spTgt spid="147"/>
                                        </p:tgtEl>
                                        <p:attrNameLst>
                                          <p:attrName>style.visibility</p:attrName>
                                        </p:attrNameLst>
                                      </p:cBhvr>
                                      <p:to>
                                        <p:strVal val="visible"/>
                                      </p:to>
                                    </p:set>
                                    <p:animEffect transition="in" filter="fade">
                                      <p:cBhvr>
                                        <p:cTn id="34" dur="10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5"/>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a:solidFill>
                  <a:schemeClr val="lt1"/>
                </a:solidFill>
              </a:rPr>
              <a:t>Your Role In Section 508 Requirements </a:t>
            </a:r>
            <a:endParaRPr>
              <a:solidFill>
                <a:schemeClr val="lt1"/>
              </a:solidFill>
            </a:endParaRPr>
          </a:p>
        </p:txBody>
      </p:sp>
      <p:sp>
        <p:nvSpPr>
          <p:cNvPr id="158" name="Google Shape;158;p5"/>
          <p:cNvSpPr txBox="1">
            <a:spLocks noGrp="1"/>
          </p:cNvSpPr>
          <p:nvPr>
            <p:ph type="body" idx="1"/>
          </p:nvPr>
        </p:nvSpPr>
        <p:spPr>
          <a:xfrm>
            <a:off x="838200" y="1825625"/>
            <a:ext cx="10515600" cy="43512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0"/>
              </a:spcBef>
              <a:spcAft>
                <a:spcPts val="0"/>
              </a:spcAft>
              <a:buClr>
                <a:srgbClr val="003C71"/>
              </a:buClr>
              <a:buSzPts val="2400"/>
              <a:buChar char="●"/>
            </a:pPr>
            <a:r>
              <a:rPr lang="en-US" sz="2400" b="1">
                <a:solidFill>
                  <a:srgbClr val="003C71"/>
                </a:solidFill>
              </a:rPr>
              <a:t>Ensure Section 508 standards are considered in the acquisition planning documents and procurement requirements for Information and Communication Technology (ICT) and that deliverables meet the accessibility standards.</a:t>
            </a:r>
            <a:endParaRPr sz="2400" b="1">
              <a:solidFill>
                <a:srgbClr val="003C71"/>
              </a:solidFill>
            </a:endParaRPr>
          </a:p>
          <a:p>
            <a:pPr marL="457200" lvl="0" indent="-381000" algn="l" rtl="0">
              <a:lnSpc>
                <a:spcPct val="100000"/>
              </a:lnSpc>
              <a:spcBef>
                <a:spcPts val="1000"/>
              </a:spcBef>
              <a:spcAft>
                <a:spcPts val="0"/>
              </a:spcAft>
              <a:buClr>
                <a:srgbClr val="003C71"/>
              </a:buClr>
              <a:buSzPts val="2400"/>
              <a:buChar char="●"/>
            </a:pPr>
            <a:r>
              <a:rPr lang="en-US" sz="2400" b="1">
                <a:solidFill>
                  <a:srgbClr val="003C71"/>
                </a:solidFill>
              </a:rPr>
              <a:t>Include appropriate Section 508 accessibility standards in requirements and acquisition planning documents and agreements.</a:t>
            </a:r>
            <a:endParaRPr sz="2400" b="1">
              <a:solidFill>
                <a:srgbClr val="003C71"/>
              </a:solidFill>
            </a:endParaRPr>
          </a:p>
        </p:txBody>
      </p:sp>
      <p:sp>
        <p:nvSpPr>
          <p:cNvPr id="159" name="Google Shape;159;p5"/>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5</a:t>
            </a:fld>
            <a:endParaRPr sz="16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6"/>
          <p:cNvSpPr txBox="1">
            <a:spLocks noGrp="1"/>
          </p:cNvSpPr>
          <p:nvPr>
            <p:ph type="title"/>
          </p:nvPr>
        </p:nvSpPr>
        <p:spPr>
          <a:xfrm>
            <a:off x="415650" y="3031957"/>
            <a:ext cx="11360700" cy="794100"/>
          </a:xfrm>
          <a:prstGeom prst="rect">
            <a:avLst/>
          </a:prstGeom>
          <a:noFill/>
          <a:ln>
            <a:noFill/>
          </a:ln>
        </p:spPr>
        <p:txBody>
          <a:bodyPr spcFirstLastPara="1" wrap="square" lIns="0" tIns="45700" rIns="0" bIns="0" anchor="ctr" anchorCtr="0">
            <a:spAutoFit/>
          </a:bodyPr>
          <a:lstStyle/>
          <a:p>
            <a:pPr marL="0" lvl="0" indent="0" algn="ctr" rtl="0">
              <a:lnSpc>
                <a:spcPct val="90000"/>
              </a:lnSpc>
              <a:spcBef>
                <a:spcPts val="0"/>
              </a:spcBef>
              <a:spcAft>
                <a:spcPts val="0"/>
              </a:spcAft>
              <a:buSzPts val="1400"/>
              <a:buNone/>
            </a:pPr>
            <a:r>
              <a:rPr lang="en-US" sz="5400"/>
              <a:t>ART Enhancements &amp; Demo</a:t>
            </a:r>
            <a:endParaRPr sz="5400"/>
          </a:p>
        </p:txBody>
      </p:sp>
      <p:sp>
        <p:nvSpPr>
          <p:cNvPr id="165" name="Google Shape;165;p6"/>
          <p:cNvSpPr txBox="1">
            <a:spLocks noGrp="1"/>
          </p:cNvSpPr>
          <p:nvPr>
            <p:ph type="sldNum" idx="12"/>
          </p:nvPr>
        </p:nvSpPr>
        <p:spPr>
          <a:xfrm>
            <a:off x="11093411" y="6158356"/>
            <a:ext cx="731700" cy="5247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chemeClr val="lt1"/>
              </a:buClr>
              <a:buSzPts val="1600"/>
              <a:buFont typeface="Calibri"/>
              <a:buNone/>
            </a:pPr>
            <a:fld id="{00000000-1234-1234-1234-123412341234}" type="slidenum">
              <a:rPr lang="en-US" sz="1600">
                <a:solidFill>
                  <a:schemeClr val="lt1"/>
                </a:solidFill>
                <a:latin typeface="Calibri"/>
                <a:ea typeface="Calibri"/>
                <a:cs typeface="Calibri"/>
                <a:sym typeface="Calibri"/>
              </a:rPr>
              <a:t>6</a:t>
            </a:fld>
            <a:endParaRPr sz="16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7"/>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a:t>What is ART?</a:t>
            </a:r>
            <a:endParaRPr/>
          </a:p>
        </p:txBody>
      </p:sp>
      <p:pic>
        <p:nvPicPr>
          <p:cNvPr id="172" name="Google Shape;172;p7" descr="Screenshot of the homepage for the Accessibility Requirements Tool (ART) showing the large &quot;Select to get started&quot; and &quot;Continue where you left off&quot; buttons. "/>
          <p:cNvPicPr preferRelativeResize="0"/>
          <p:nvPr/>
        </p:nvPicPr>
        <p:blipFill rotWithShape="1">
          <a:blip r:embed="rId3">
            <a:alphaModFix/>
          </a:blip>
          <a:srcRect/>
          <a:stretch/>
        </p:blipFill>
        <p:spPr>
          <a:xfrm>
            <a:off x="471800" y="1825625"/>
            <a:ext cx="5304399" cy="4969226"/>
          </a:xfrm>
          <a:prstGeom prst="rect">
            <a:avLst/>
          </a:prstGeom>
          <a:noFill/>
          <a:ln>
            <a:noFill/>
          </a:ln>
        </p:spPr>
      </p:pic>
      <p:sp>
        <p:nvSpPr>
          <p:cNvPr id="173" name="Google Shape;173;p7"/>
          <p:cNvSpPr txBox="1">
            <a:spLocks noGrp="1"/>
          </p:cNvSpPr>
          <p:nvPr>
            <p:ph type="body" idx="1"/>
          </p:nvPr>
        </p:nvSpPr>
        <p:spPr>
          <a:xfrm>
            <a:off x="6373500" y="2017575"/>
            <a:ext cx="5303400" cy="4391400"/>
          </a:xfrm>
          <a:prstGeom prst="rect">
            <a:avLst/>
          </a:prstGeom>
          <a:solidFill>
            <a:srgbClr val="003C71"/>
          </a:solidFill>
          <a:ln>
            <a:noFill/>
          </a:ln>
        </p:spPr>
        <p:txBody>
          <a:bodyPr spcFirstLastPara="1" wrap="square" lIns="1005825" tIns="45700" rIns="1005825" bIns="45700" anchor="ctr" anchorCtr="0">
            <a:noAutofit/>
          </a:bodyPr>
          <a:lstStyle/>
          <a:p>
            <a:pPr marL="0" lvl="0" indent="0" algn="l"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ART </a:t>
            </a:r>
            <a:r>
              <a:rPr lang="en-US" sz="3600" dirty="0">
                <a:solidFill>
                  <a:schemeClr val="lt1"/>
                </a:solidFill>
                <a:latin typeface="Open Sans"/>
                <a:ea typeface="Open Sans"/>
                <a:cs typeface="Open Sans"/>
                <a:sym typeface="Open Sans"/>
              </a:rPr>
              <a:t>stands for:</a:t>
            </a:r>
            <a:endParaRPr sz="3600" dirty="0">
              <a:solidFill>
                <a:schemeClr val="lt1"/>
              </a:solidFill>
              <a:latin typeface="Open Sans"/>
              <a:ea typeface="Open Sans"/>
              <a:cs typeface="Open Sans"/>
              <a:sym typeface="Open Sans"/>
            </a:endParaRPr>
          </a:p>
          <a:p>
            <a:pPr marL="0" lvl="0" indent="0" algn="l" rtl="0">
              <a:lnSpc>
                <a:spcPct val="90000"/>
              </a:lnSpc>
              <a:spcBef>
                <a:spcPts val="0"/>
              </a:spcBef>
              <a:spcAft>
                <a:spcPts val="0"/>
              </a:spcAft>
              <a:buClr>
                <a:schemeClr val="dk1"/>
              </a:buClr>
              <a:buSzPts val="1100"/>
              <a:buFont typeface="Arial"/>
              <a:buNone/>
            </a:pPr>
            <a:endParaRPr sz="3600" dirty="0">
              <a:solidFill>
                <a:schemeClr val="lt1"/>
              </a:solidFill>
              <a:latin typeface="Open Sans"/>
              <a:ea typeface="Open Sans"/>
              <a:cs typeface="Open Sans"/>
              <a:sym typeface="Open Sans"/>
            </a:endParaRPr>
          </a:p>
          <a:p>
            <a:pPr marL="0" lvl="0" indent="0" algn="l"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A</a:t>
            </a:r>
            <a:r>
              <a:rPr lang="en-US" sz="3600" dirty="0">
                <a:solidFill>
                  <a:schemeClr val="lt1"/>
                </a:solidFill>
                <a:latin typeface="Open Sans"/>
                <a:ea typeface="Open Sans"/>
                <a:cs typeface="Open Sans"/>
                <a:sym typeface="Open Sans"/>
              </a:rPr>
              <a:t>ccessibility </a:t>
            </a:r>
            <a:endParaRPr dirty="0"/>
          </a:p>
          <a:p>
            <a:pPr marL="0" lvl="0" indent="0" algn="l"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R</a:t>
            </a:r>
            <a:r>
              <a:rPr lang="en-US" sz="3600" dirty="0">
                <a:solidFill>
                  <a:schemeClr val="lt1"/>
                </a:solidFill>
                <a:latin typeface="Open Sans"/>
                <a:ea typeface="Open Sans"/>
                <a:cs typeface="Open Sans"/>
                <a:sym typeface="Open Sans"/>
              </a:rPr>
              <a:t>equirements </a:t>
            </a:r>
            <a:endParaRPr dirty="0"/>
          </a:p>
          <a:p>
            <a:pPr marL="0" lvl="0" indent="0" algn="l"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T</a:t>
            </a:r>
            <a:r>
              <a:rPr lang="en-US" sz="3600" dirty="0">
                <a:solidFill>
                  <a:schemeClr val="lt1"/>
                </a:solidFill>
                <a:latin typeface="Open Sans"/>
                <a:ea typeface="Open Sans"/>
                <a:cs typeface="Open Sans"/>
                <a:sym typeface="Open Sans"/>
              </a:rPr>
              <a:t>ool</a:t>
            </a:r>
            <a:endParaRPr dirty="0"/>
          </a:p>
          <a:p>
            <a:pPr marL="0" lvl="0" indent="0" algn="ctr" rtl="0">
              <a:lnSpc>
                <a:spcPct val="90000"/>
              </a:lnSpc>
              <a:spcBef>
                <a:spcPts val="0"/>
              </a:spcBef>
              <a:spcAft>
                <a:spcPts val="0"/>
              </a:spcAft>
              <a:buClr>
                <a:schemeClr val="dk1"/>
              </a:buClr>
              <a:buSzPts val="1100"/>
              <a:buFont typeface="Arial"/>
              <a:buNone/>
            </a:pPr>
            <a:endParaRPr sz="3000" b="1" dirty="0">
              <a:solidFill>
                <a:schemeClr val="lt1"/>
              </a:solidFill>
              <a:latin typeface="Open Sans"/>
              <a:ea typeface="Open Sans"/>
              <a:cs typeface="Open Sans"/>
              <a:sym typeface="Open Sans"/>
            </a:endParaRPr>
          </a:p>
          <a:p>
            <a:pPr marL="0" lvl="0" indent="0" algn="ctr" rtl="0">
              <a:lnSpc>
                <a:spcPct val="90000"/>
              </a:lnSpc>
              <a:spcBef>
                <a:spcPts val="0"/>
              </a:spcBef>
              <a:spcAft>
                <a:spcPts val="0"/>
              </a:spcAft>
              <a:buClr>
                <a:schemeClr val="dk1"/>
              </a:buClr>
              <a:buSzPts val="1100"/>
              <a:buNone/>
            </a:pPr>
            <a:r>
              <a:rPr lang="en-US" sz="3000" b="1" dirty="0">
                <a:solidFill>
                  <a:srgbClr val="0FAFFF"/>
                </a:solidFill>
                <a:latin typeface="Open Sans"/>
                <a:ea typeface="Open Sans"/>
                <a:cs typeface="Open Sans"/>
                <a:sym typeface="Open Sans"/>
              </a:rPr>
              <a:t>ART’s Role in the Acquisition Process</a:t>
            </a:r>
            <a:endParaRPr dirty="0"/>
          </a:p>
        </p:txBody>
      </p:sp>
      <p:sp>
        <p:nvSpPr>
          <p:cNvPr id="174" name="Google Shape;174;p7"/>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7</a:t>
            </a:fld>
            <a:endParaRPr sz="1600">
              <a:solidFill>
                <a:schemeClr val="dk2"/>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8"/>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a:solidFill>
                  <a:schemeClr val="lt1"/>
                </a:solidFill>
              </a:rPr>
              <a:t>ART Enhancements</a:t>
            </a:r>
            <a:endParaRPr>
              <a:solidFill>
                <a:schemeClr val="lt1"/>
              </a:solidFill>
            </a:endParaRPr>
          </a:p>
        </p:txBody>
      </p:sp>
      <p:sp>
        <p:nvSpPr>
          <p:cNvPr id="180" name="Google Shape;180;p8"/>
          <p:cNvSpPr txBox="1">
            <a:spLocks noGrp="1"/>
          </p:cNvSpPr>
          <p:nvPr>
            <p:ph type="body" idx="1"/>
          </p:nvPr>
        </p:nvSpPr>
        <p:spPr>
          <a:xfrm>
            <a:off x="838200" y="1825625"/>
            <a:ext cx="10515600" cy="4530600"/>
          </a:xfrm>
          <a:prstGeom prst="rect">
            <a:avLst/>
          </a:prstGeom>
          <a:noFill/>
          <a:ln>
            <a:noFill/>
          </a:ln>
        </p:spPr>
        <p:txBody>
          <a:bodyPr spcFirstLastPara="1" wrap="square" lIns="91425" tIns="45700" rIns="91425" bIns="45700" anchor="ctr" anchorCtr="0">
            <a:noAutofit/>
          </a:bodyPr>
          <a:lstStyle/>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Reduced time to complete a procurement flow by 50%</a:t>
            </a:r>
            <a:endParaRPr dirty="0"/>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Modernized from Drupal7 to the the latest framework, Angular15 </a:t>
            </a:r>
            <a:endParaRPr dirty="0"/>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ART can be launched from Section508.gov which uses Cloud.gov Pages</a:t>
            </a:r>
            <a:endParaRPr dirty="0"/>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Open source on GitHub</a:t>
            </a:r>
            <a:endParaRPr dirty="0"/>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Ability to save a completed form in multiple formats</a:t>
            </a:r>
            <a:endParaRPr dirty="0"/>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Comprehensive data dictionary of Section 508 requirements for each category</a:t>
            </a:r>
            <a:endParaRPr dirty="0"/>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Multiple options to download procurement document</a:t>
            </a:r>
            <a:endParaRPr dirty="0"/>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Option to continue where user left off via JSON upload</a:t>
            </a:r>
            <a:endParaRPr dirty="0"/>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Mobile launch</a:t>
            </a:r>
            <a:endParaRPr dirty="0"/>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Ability to be integrated with other platforms and software</a:t>
            </a:r>
            <a:endParaRPr dirty="0"/>
          </a:p>
        </p:txBody>
      </p:sp>
      <p:sp>
        <p:nvSpPr>
          <p:cNvPr id="181" name="Google Shape;181;p8"/>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7" name="Google Shape;187;p9"/>
          <p:cNvSpPr txBox="1">
            <a:spLocks noGrp="1"/>
          </p:cNvSpPr>
          <p:nvPr>
            <p:ph type="title"/>
          </p:nvPr>
        </p:nvSpPr>
        <p:spPr>
          <a:xfrm>
            <a:off x="838200" y="188149"/>
            <a:ext cx="10515600" cy="1326000"/>
          </a:xfrm>
          <a:prstGeom prst="rect">
            <a:avLst/>
          </a:prstGeom>
          <a:noFill/>
          <a:ln>
            <a:noFill/>
          </a:ln>
        </p:spPr>
        <p:txBody>
          <a:bodyPr spcFirstLastPara="1" wrap="square" lIns="0" tIns="45700" rIns="0" bIns="0" anchor="ctr" anchorCtr="0">
            <a:noAutofit/>
          </a:bodyPr>
          <a:lstStyle/>
          <a:p>
            <a:pPr marL="0" lvl="0" indent="0" algn="ctr" rtl="0">
              <a:lnSpc>
                <a:spcPct val="90000"/>
              </a:lnSpc>
              <a:spcBef>
                <a:spcPts val="0"/>
              </a:spcBef>
              <a:spcAft>
                <a:spcPts val="0"/>
              </a:spcAft>
              <a:buSzPts val="1400"/>
              <a:buNone/>
            </a:pPr>
            <a:r>
              <a:rPr lang="en-US">
                <a:solidFill>
                  <a:schemeClr val="lt1"/>
                </a:solidFill>
              </a:rPr>
              <a:t>ART Demo</a:t>
            </a:r>
            <a:endParaRPr>
              <a:solidFill>
                <a:schemeClr val="lt1"/>
              </a:solidFill>
            </a:endParaRPr>
          </a:p>
        </p:txBody>
      </p:sp>
      <p:pic>
        <p:nvPicPr>
          <p:cNvPr id="186" name="Google Shape;186;p9" descr="Screenshot of the homepage for the Accessibility Requirements Tool (ART) showing the large &quot;Select to get started&quot; and &quot;Continue where you left off&quot; buttons. "/>
          <p:cNvPicPr preferRelativeResize="0"/>
          <p:nvPr/>
        </p:nvPicPr>
        <p:blipFill rotWithShape="1">
          <a:blip r:embed="rId3">
            <a:alphaModFix/>
          </a:blip>
          <a:srcRect/>
          <a:stretch/>
        </p:blipFill>
        <p:spPr>
          <a:xfrm>
            <a:off x="475488" y="1828800"/>
            <a:ext cx="5303522" cy="4965191"/>
          </a:xfrm>
          <a:prstGeom prst="rect">
            <a:avLst/>
          </a:prstGeom>
          <a:noFill/>
          <a:ln>
            <a:noFill/>
          </a:ln>
        </p:spPr>
      </p:pic>
      <p:pic>
        <p:nvPicPr>
          <p:cNvPr id="190" name="Google Shape;190;p9" descr="&quot;Demo&quot; button to open browser to Section508.gov/art.">
            <a:hlinkClick r:id="rId4"/>
          </p:cNvPr>
          <p:cNvPicPr preferRelativeResize="0"/>
          <p:nvPr/>
        </p:nvPicPr>
        <p:blipFill rotWithShape="1">
          <a:blip r:embed="rId5">
            <a:alphaModFix/>
          </a:blip>
          <a:srcRect/>
          <a:stretch/>
        </p:blipFill>
        <p:spPr>
          <a:xfrm>
            <a:off x="7993808" y="2471901"/>
            <a:ext cx="1950188" cy="1950187"/>
          </a:xfrm>
          <a:prstGeom prst="rect">
            <a:avLst/>
          </a:prstGeom>
          <a:noFill/>
          <a:ln>
            <a:noFill/>
          </a:ln>
        </p:spPr>
      </p:pic>
      <p:sp>
        <p:nvSpPr>
          <p:cNvPr id="188" name="Google Shape;188;p9"/>
          <p:cNvSpPr txBox="1">
            <a:spLocks noGrp="1"/>
          </p:cNvSpPr>
          <p:nvPr>
            <p:ph type="body" idx="1"/>
          </p:nvPr>
        </p:nvSpPr>
        <p:spPr>
          <a:xfrm>
            <a:off x="6317200" y="3805075"/>
            <a:ext cx="5303400" cy="2256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u="sng" dirty="0">
                <a:solidFill>
                  <a:srgbClr val="0070C0"/>
                </a:solidFill>
                <a:hlinkClick r:id="rId4">
                  <a:extLst>
                    <a:ext uri="{A12FA001-AC4F-418D-AE19-62706E023703}">
                      <ahyp:hlinkClr xmlns:ahyp="http://schemas.microsoft.com/office/drawing/2018/hyperlinkcolor" val="tx"/>
                    </a:ext>
                  </a:extLst>
                </a:hlinkClick>
              </a:rPr>
              <a:t>Section508.gov/art</a:t>
            </a:r>
            <a:endParaRPr dirty="0">
              <a:solidFill>
                <a:srgbClr val="0070C0"/>
              </a:solidFill>
            </a:endParaRPr>
          </a:p>
        </p:txBody>
      </p:sp>
      <p:sp>
        <p:nvSpPr>
          <p:cNvPr id="189" name="Google Shape;189;p9"/>
          <p:cNvSpPr txBox="1">
            <a:spLocks noGrp="1"/>
          </p:cNvSpPr>
          <p:nvPr>
            <p:ph type="sldNum" idx="12"/>
          </p:nvPr>
        </p:nvSpPr>
        <p:spPr>
          <a:xfrm>
            <a:off x="8610600" y="6356350"/>
            <a:ext cx="2743200" cy="3651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sz="1600">
                <a:solidFill>
                  <a:schemeClr val="dk2"/>
                </a:solidFill>
                <a:latin typeface="Calibri"/>
                <a:ea typeface="Calibri"/>
                <a:cs typeface="Calibri"/>
                <a:sym typeface="Calibri"/>
              </a:rPr>
              <a:t>9</a:t>
            </a:fld>
            <a:endParaRPr sz="1600">
              <a:solidFill>
                <a:schemeClr val="dk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Light - Plain">
  <a:themeElements>
    <a:clrScheme name="Access Board">
      <a:dk1>
        <a:srgbClr val="000000"/>
      </a:dk1>
      <a:lt1>
        <a:srgbClr val="FFFFFF"/>
      </a:lt1>
      <a:dk2>
        <a:srgbClr val="162E51"/>
      </a:dk2>
      <a:lt2>
        <a:srgbClr val="CEDDF2"/>
      </a:lt2>
      <a:accent1>
        <a:srgbClr val="8A181A"/>
      </a:accent1>
      <a:accent2>
        <a:srgbClr val="F9DFE0"/>
      </a:accent2>
      <a:accent3>
        <a:srgbClr val="A5A5A5"/>
      </a:accent3>
      <a:accent4>
        <a:srgbClr val="B31F23"/>
      </a:accent4>
      <a:accent5>
        <a:srgbClr val="5B9BD5"/>
      </a:accent5>
      <a:accent6>
        <a:srgbClr val="C2DFF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1260</Words>
  <Application>Microsoft Office PowerPoint</Application>
  <PresentationFormat>Widescreen</PresentationFormat>
  <Paragraphs>121</Paragraphs>
  <Slides>12</Slides>
  <Notes>12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Noto Sans Symbols</vt:lpstr>
      <vt:lpstr>Verdana</vt:lpstr>
      <vt:lpstr>Calibri</vt:lpstr>
      <vt:lpstr>Courier New</vt:lpstr>
      <vt:lpstr>Arial</vt:lpstr>
      <vt:lpstr>Public Sans</vt:lpstr>
      <vt:lpstr>Open Sans</vt:lpstr>
      <vt:lpstr>Light - Plain</vt:lpstr>
      <vt:lpstr>Introduction to the Accessibility Requirements Tool (ART)</vt:lpstr>
      <vt:lpstr>Today’s Agenda</vt:lpstr>
      <vt:lpstr>What is Section 508?</vt:lpstr>
      <vt:lpstr>Why Accessibility Matters</vt:lpstr>
      <vt:lpstr>Your Role In Section 508 Requirements </vt:lpstr>
      <vt:lpstr>ART Enhancements &amp; Demo</vt:lpstr>
      <vt:lpstr>What is ART?</vt:lpstr>
      <vt:lpstr>ART Enhancements</vt:lpstr>
      <vt:lpstr>ART Demo</vt:lpstr>
      <vt:lpstr>Incorporating Feedback</vt:lpstr>
      <vt:lpstr>Questions?</vt:lpstr>
      <vt:lpstr>CSUN Sessions and Presentation Files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Accessibility Requirements Tool (ART) - CSUN Assistive technology Conference, March 2024</dc:title>
  <dc:subject/>
  <dc:creator>Government-wide IT Accessibility Program at the General Services Administration</dc:creator>
  <cp:keywords/>
  <dc:description/>
  <cp:lastModifiedBy>MichaelDHorton</cp:lastModifiedBy>
  <cp:revision>8</cp:revision>
  <dcterms:created xsi:type="dcterms:W3CDTF">2022-08-30T12:32:18Z</dcterms:created>
  <dcterms:modified xsi:type="dcterms:W3CDTF">2024-03-21T15:02:01Z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